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263" r:id="rId5"/>
    <p:sldId id="421" r:id="rId6"/>
    <p:sldId id="455" r:id="rId7"/>
    <p:sldId id="433" r:id="rId8"/>
    <p:sldId id="431" r:id="rId9"/>
    <p:sldId id="456" r:id="rId10"/>
    <p:sldId id="329" r:id="rId11"/>
    <p:sldId id="420" r:id="rId12"/>
    <p:sldId id="449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в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12518" y="59177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185089" y="4521268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260184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DF39B3-1C03-4C1A-BC07-7A63DFC14F5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688302" y="1313963"/>
            <a:ext cx="4994692" cy="26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8235" y="457200"/>
            <a:ext cx="11412071" cy="5967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Реши задачу.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 тела взрослого африканского слона 6 т, что на 5 т 9 ц 8 кг больше массы тела новорожденного слонёнка. Найди массу тела новорожденного слонёнка.  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 тела </a:t>
            </a:r>
            <a:r>
              <a:rPr lang="ru-RU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новорождЁнного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азиатского слонёнка 94 кг, что на 4 т 9 ц 6 кг меньше массы тела взрослого слона. Найди массу тела взрослого слона.</a:t>
            </a:r>
          </a:p>
          <a:p>
            <a:pPr marL="586105" algn="just">
              <a:lnSpc>
                <a:spcPct val="107000"/>
              </a:lnSpc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74311213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09600" y="301127"/>
            <a:ext cx="11068047" cy="438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задачи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Сначала надо сделать перевод значений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одних единиц измерения в другие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выполнить необходимое действие;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ответе снова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перевод значений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одних единиц измерения в другие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D302341-B766-456F-9005-2984597D75DB}"/>
              </a:ext>
            </a:extLst>
          </p:cNvPr>
          <p:cNvSpPr/>
          <p:nvPr/>
        </p:nvSpPr>
        <p:spPr>
          <a:xfrm>
            <a:off x="1757082" y="5118847"/>
            <a:ext cx="8830236" cy="13364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 правильность решения задачи. </a:t>
            </a:r>
          </a:p>
        </p:txBody>
      </p:sp>
    </p:spTree>
    <p:extLst>
      <p:ext uri="{BB962C8B-B14F-4D97-AF65-F5344CB8AC3E}">
        <p14:creationId xmlns:p14="http://schemas.microsoft.com/office/powerpoint/2010/main" val="14681074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34988" y="457200"/>
            <a:ext cx="8157884" cy="448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	    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Задача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 1000 кг, а 6 т = 6000 кг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т = 5000 кг; 1 ц = 100 кг, а 9 ц = 900 кг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5000 + 900 + 8 = 5908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6000 – 5908 = 92 (кг)                     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92 кг масса тела слонёнка.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BDB6F9-49F1-4774-A0C3-81FE49BC31D6}"/>
              </a:ext>
            </a:extLst>
          </p:cNvPr>
          <p:cNvSpPr/>
          <p:nvPr/>
        </p:nvSpPr>
        <p:spPr>
          <a:xfrm>
            <a:off x="4132729" y="4526453"/>
            <a:ext cx="5286275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решения задачи.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04B11C0-5C8F-4726-9EB4-61A7EE7141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039034"/>
            <a:ext cx="2517185" cy="3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0508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60493" y="457200"/>
            <a:ext cx="8662061" cy="448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    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Задача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 1000 кг, а 4 т = 4000 кг,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ц = 100 кг, а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ц = 900 кг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4000 + 900 + 6 = 4906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94 + 4906 = 5000 (кг)                     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5000 кг или 5 т масса тела слона.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BDB6F9-49F1-4774-A0C3-81FE49BC31D6}"/>
              </a:ext>
            </a:extLst>
          </p:cNvPr>
          <p:cNvSpPr/>
          <p:nvPr/>
        </p:nvSpPr>
        <p:spPr>
          <a:xfrm>
            <a:off x="3829969" y="4839718"/>
            <a:ext cx="5589035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решения задачи.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FC05315-5C42-4D28-81D5-D5B38E3E84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030071"/>
            <a:ext cx="2582839" cy="374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494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412787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5567083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7001436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98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22971</TotalTime>
  <Words>463</Words>
  <Application>Microsoft Office PowerPoint</Application>
  <PresentationFormat>Шырокаэкранны</PresentationFormat>
  <Paragraphs>77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Wingdings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444</cp:revision>
  <dcterms:created xsi:type="dcterms:W3CDTF">2022-11-26T19:01:26Z</dcterms:created>
  <dcterms:modified xsi:type="dcterms:W3CDTF">2025-07-31T09:39:43Z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