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8"/>
  </p:handoutMasterIdLst>
  <p:sldIdLst>
    <p:sldId id="263" r:id="rId5"/>
    <p:sldId id="421" r:id="rId6"/>
    <p:sldId id="429" r:id="rId7"/>
    <p:sldId id="422" r:id="rId8"/>
    <p:sldId id="431" r:id="rId9"/>
    <p:sldId id="433" r:id="rId10"/>
    <p:sldId id="434" r:id="rId11"/>
    <p:sldId id="435" r:id="rId12"/>
    <p:sldId id="329" r:id="rId13"/>
    <p:sldId id="420" r:id="rId14"/>
    <p:sldId id="430" r:id="rId15"/>
    <p:sldId id="326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4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352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353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тонне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 =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т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9989" y="4126169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0162226-AB6C-45ED-936D-6A30C7FC9B8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1999130" y="1248345"/>
            <a:ext cx="8382000" cy="228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1064501"/>
            <a:ext cx="10963836" cy="280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Сколько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6 т, 10 т, 80 т.                       4 т, 20 т, 70 т.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855693" y="885674"/>
            <a:ext cx="9941859" cy="4566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Сколько килограммов?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т = 6000 кг                     4 т = 4000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т = 10 000 кг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т = 20 000 кг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 т = 80 000 кг                 70 т = 50 000 кг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36376" y="847568"/>
            <a:ext cx="8886179" cy="280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Второй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Сколько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6 т, 10 т, 80 т             4 т, 20 т, 70 т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1894D74-4C2E-4ADE-82DB-AB6D9B6B3C84}"/>
              </a:ext>
            </a:extLst>
          </p:cNvPr>
          <p:cNvSpPr/>
          <p:nvPr/>
        </p:nvSpPr>
        <p:spPr>
          <a:xfrm>
            <a:off x="7315200" y="4260096"/>
            <a:ext cx="350735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293544222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36376" y="847568"/>
            <a:ext cx="8886179" cy="2174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Образец правильного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Сколько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6 т, 10 т, 80 т             4 т, 20 т, 70 т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772996" y="4260096"/>
            <a:ext cx="379813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Сколько килограммов  в 3 т?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1894D74-4C2E-4ADE-82DB-AB6D9B6B3C84}"/>
              </a:ext>
            </a:extLst>
          </p:cNvPr>
          <p:cNvSpPr/>
          <p:nvPr/>
        </p:nvSpPr>
        <p:spPr>
          <a:xfrm>
            <a:off x="7315200" y="4260096"/>
            <a:ext cx="2492188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1 т = 1 000 кг,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3 т = 3 000 кг. </a:t>
            </a:r>
          </a:p>
        </p:txBody>
      </p:sp>
    </p:spTree>
    <p:extLst>
      <p:ext uri="{BB962C8B-B14F-4D97-AF65-F5344CB8AC3E}">
        <p14:creationId xmlns:p14="http://schemas.microsoft.com/office/powerpoint/2010/main" val="14681074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36376" y="847568"/>
            <a:ext cx="8886179" cy="280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Второй способ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Сколько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6 т, 10 т, 80 т             4 т, 20 т, 70 т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1894D74-4C2E-4ADE-82DB-AB6D9B6B3C84}"/>
              </a:ext>
            </a:extLst>
          </p:cNvPr>
          <p:cNvSpPr/>
          <p:nvPr/>
        </p:nvSpPr>
        <p:spPr>
          <a:xfrm>
            <a:off x="7315200" y="4260096"/>
            <a:ext cx="350735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405555849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855693" y="885674"/>
            <a:ext cx="9941859" cy="4566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Сколько килограммов?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т = 6000 кг                     4 т = 4000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т = 10 000 кг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т = 20 000 кг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 т = 80 000 кг                 70 т = 50 000 кг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7468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991" y="1562176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19960</TotalTime>
  <Words>492</Words>
  <Application>Microsoft Office PowerPoint</Application>
  <PresentationFormat>Шырокаэкранны</PresentationFormat>
  <Paragraphs>93</Paragraphs>
  <Slides>13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391</cp:revision>
  <dcterms:created xsi:type="dcterms:W3CDTF">2022-11-26T19:01:26Z</dcterms:created>
  <dcterms:modified xsi:type="dcterms:W3CDTF">2025-07-31T09:07:07Z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