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6"/>
  </p:handoutMasterIdLst>
  <p:sldIdLst>
    <p:sldId id="263" r:id="rId5"/>
    <p:sldId id="421" r:id="rId6"/>
    <p:sldId id="455" r:id="rId7"/>
    <p:sldId id="433" r:id="rId8"/>
    <p:sldId id="431" r:id="rId9"/>
    <p:sldId id="456" r:id="rId10"/>
    <p:sldId id="329" r:id="rId11"/>
    <p:sldId id="420" r:id="rId12"/>
    <p:sldId id="449" r:id="rId13"/>
    <p:sldId id="326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массы 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в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Задание 14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12518" y="591773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килограммов </a:t>
            </a:r>
            <a:r>
              <a:rPr lang="ru-RU" sz="2400" b="1" dirty="0"/>
              <a:t>в</a:t>
            </a:r>
            <a:r>
              <a:rPr lang="ru-RU" sz="2400" b="1" dirty="0">
                <a:solidFill>
                  <a:srgbClr val="FF0000"/>
                </a:solidFill>
              </a:rPr>
              <a:t> 1 т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2400" b="1" dirty="0">
                <a:solidFill>
                  <a:srgbClr val="FF0000"/>
                </a:solidFill>
              </a:rPr>
              <a:t> 1 ц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845859" y="3929334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BDF39B3-1C03-4C1A-BC07-7A63DFC14F5F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845859" y="1308793"/>
            <a:ext cx="4500282" cy="236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48235" y="457200"/>
            <a:ext cx="11412071" cy="7124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Реши задачу.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Масса тела оленя 2 ц 34 кг, что на 4 ц 6 кг меньше массы тела зубра. Масса тела лисицы на 6 ц 31 кг меньше массы тела зубра. Найди массу тела лисицы.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Масса тела крокодила 1 т, что на 7 ц 28 кг больше массы тела тигра. Масса тела жирафа на 4 ц 8 кг больше массы тела тигра. Найди массу тела жирафа.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74311213"/>
      </p:ext>
    </p:extLst>
  </p:cSld>
  <p:clrMapOvr>
    <a:masterClrMapping/>
  </p:clrMapOvr>
  <p:transition spd="slow" advClick="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09600" y="301127"/>
            <a:ext cx="11068047" cy="4384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решения задачи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Сначала надо сделать перевод значений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массы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 одних единиц измерения в другие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затем выполнить необходимые действия;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ответе снова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сделать перевод значений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массы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 одних единиц измерения в другие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D302341-B766-456F-9005-2984597D75DB}"/>
              </a:ext>
            </a:extLst>
          </p:cNvPr>
          <p:cNvSpPr/>
          <p:nvPr/>
        </p:nvSpPr>
        <p:spPr>
          <a:xfrm>
            <a:off x="1757082" y="5118847"/>
            <a:ext cx="8830236" cy="13364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прочитайте, расскажите друг другу правильность решения задачи. </a:t>
            </a:r>
          </a:p>
        </p:txBody>
      </p:sp>
    </p:spTree>
    <p:extLst>
      <p:ext uri="{BB962C8B-B14F-4D97-AF65-F5344CB8AC3E}">
        <p14:creationId xmlns:p14="http://schemas.microsoft.com/office/powerpoint/2010/main" val="146810745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855694" y="457200"/>
            <a:ext cx="8767482" cy="4478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	                  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Задача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ц = 100 кг, 2 ц = 200 кг, 200 + 34 = 234 (кг)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ц = 400 кг, 400 + 6 = 406 (кг)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 ц = 600 кг, 600 + 31 = 631 (кг)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1)  234 + 406 = 640 (кг)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2) 640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631 = 9 (кг)                              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Ответ: 9 кг масса тела лисицы.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6BDB6F9-49F1-4774-A0C3-81FE49BC31D6}"/>
              </a:ext>
            </a:extLst>
          </p:cNvPr>
          <p:cNvSpPr/>
          <p:nvPr/>
        </p:nvSpPr>
        <p:spPr>
          <a:xfrm>
            <a:off x="4132729" y="5486400"/>
            <a:ext cx="5286275" cy="1246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 правильность решения задачи.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04B11C0-5C8F-4726-9EB4-61A7EE7141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9000"/>
            <a:ext cx="2352395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0508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17176" y="457200"/>
            <a:ext cx="11187953" cy="5014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                  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Задача</a:t>
            </a: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т =1000 кг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ц =100 кг,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ц = 700 кг; 700 + 28 = 728 (кг)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ц = 100 кг, 400 + 8 = 408 (кг)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 1000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728 = 272 (кг)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2)  272 + 408 = 680 (кг)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680 кг или 6 ц 80 кг масса тела жирафа.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6BDB6F9-49F1-4774-A0C3-81FE49BC31D6}"/>
              </a:ext>
            </a:extLst>
          </p:cNvPr>
          <p:cNvSpPr/>
          <p:nvPr/>
        </p:nvSpPr>
        <p:spPr>
          <a:xfrm>
            <a:off x="3829969" y="5280212"/>
            <a:ext cx="5589035" cy="14531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 правильность решения задачи. </a:t>
            </a:r>
          </a:p>
        </p:txBody>
      </p:sp>
    </p:spTree>
    <p:extLst>
      <p:ext uri="{BB962C8B-B14F-4D97-AF65-F5344CB8AC3E}">
        <p14:creationId xmlns:p14="http://schemas.microsoft.com/office/powerpoint/2010/main" val="37016494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991" y="1320603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33482" y="4876801"/>
            <a:ext cx="5567083" cy="12640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2" y="439272"/>
            <a:ext cx="9404272" cy="43704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33482" y="4876801"/>
            <a:ext cx="7001436" cy="12640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501153" y="439272"/>
            <a:ext cx="8328212" cy="4719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981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23458</TotalTime>
  <Words>523</Words>
  <Application>Microsoft Office PowerPoint</Application>
  <PresentationFormat>Шырокаэкранны</PresentationFormat>
  <Paragraphs>80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9" baseType="lpstr">
      <vt:lpstr>Arial</vt:lpstr>
      <vt:lpstr>Calibri</vt:lpstr>
      <vt:lpstr>Segoe UI</vt:lpstr>
      <vt:lpstr>Segoe UI Light</vt:lpstr>
      <vt:lpstr>Times New Roman</vt:lpstr>
      <vt:lpstr>Wingdings</vt:lpstr>
      <vt:lpstr>YS Text</vt:lpstr>
      <vt:lpstr>Тема1</vt:lpstr>
      <vt:lpstr>   Эффективные методы повторения системы мер массы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450</cp:revision>
  <dcterms:created xsi:type="dcterms:W3CDTF">2022-11-26T19:01:26Z</dcterms:created>
  <dcterms:modified xsi:type="dcterms:W3CDTF">2025-07-31T09:44:52Z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