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3" r:id="rId10"/>
    <p:sldId id="436" r:id="rId11"/>
    <p:sldId id="437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мер массы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814918" y="439272"/>
            <a:ext cx="8077200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353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3997896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5"/>
            <a:ext cx="8382000" cy="226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86753" y="1064501"/>
            <a:ext cx="10004612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Первый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Сколько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570 кг, 109 кг, 730 кг.               480 кг, 206 кг, 950 кг.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643" y="0"/>
            <a:ext cx="9941859" cy="3527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Сколько центнеров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570 кг = 5 ц 70 кг                480 кг = 4 ц 80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109 кг = 1 ц 9 кг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206 кг = 2 ц 6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730 кг = 7 ц 30 кг                950 кг = 9 ц 50 кг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9224683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Сколько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570 кг, 109 кг, 730 кг               480 кг, 206 кг, 950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293544222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77524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Образец правильного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Сколько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570 кг, 109 кг, 730 кг         480 кг, 206 кг, 950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6" y="4260096"/>
            <a:ext cx="394181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Сколько центнеров и килограммов  в 340 кг?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2895600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1 ц = 100 кг,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340 кг = 3 ц 40 кг.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9224683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Сколько центнеров и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570 кг, 109 кг, 730 кг               480 кг, 206 кг, 950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37076777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643" y="0"/>
            <a:ext cx="9941859" cy="3527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Сколько центнеров и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570 кг = 5 ц 70 кг                480 кг = 4 ц 80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109 кг = 1 ц 9 кг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206 кг = 2 ц 6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730 кг = 7 ц 30 кг                950 кг = 9 ц 50 кг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0"/>
            <a:ext cx="2352394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4183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498894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20222</TotalTime>
  <Words>524</Words>
  <Application>Microsoft Office PowerPoint</Application>
  <PresentationFormat>Шырокаэкранны</PresentationFormat>
  <Paragraphs>93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396</cp:revision>
  <dcterms:created xsi:type="dcterms:W3CDTF">2022-11-26T19:01:26Z</dcterms:created>
  <dcterms:modified xsi:type="dcterms:W3CDTF">2025-07-31T09:09:01Z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