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316" r:id="rId4"/>
    <p:sldId id="259" r:id="rId5"/>
    <p:sldId id="263" r:id="rId6"/>
    <p:sldId id="264" r:id="rId7"/>
    <p:sldId id="305" r:id="rId8"/>
    <p:sldId id="306" r:id="rId9"/>
    <p:sldId id="281" r:id="rId10"/>
    <p:sldId id="265" r:id="rId11"/>
    <p:sldId id="307" r:id="rId12"/>
    <p:sldId id="283" r:id="rId13"/>
    <p:sldId id="258" r:id="rId14"/>
    <p:sldId id="271" r:id="rId15"/>
    <p:sldId id="319" r:id="rId16"/>
    <p:sldId id="320" r:id="rId17"/>
    <p:sldId id="257" r:id="rId18"/>
    <p:sldId id="268" r:id="rId19"/>
    <p:sldId id="279" r:id="rId20"/>
    <p:sldId id="280" r:id="rId21"/>
    <p:sldId id="284" r:id="rId22"/>
    <p:sldId id="261" r:id="rId23"/>
    <p:sldId id="274" r:id="rId24"/>
    <p:sldId id="309" r:id="rId25"/>
    <p:sldId id="318" r:id="rId26"/>
    <p:sldId id="285" r:id="rId27"/>
    <p:sldId id="314" r:id="rId28"/>
    <p:sldId id="278" r:id="rId29"/>
    <p:sldId id="299" r:id="rId30"/>
    <p:sldId id="288" r:id="rId31"/>
    <p:sldId id="289" r:id="rId32"/>
    <p:sldId id="304" r:id="rId33"/>
    <p:sldId id="317" r:id="rId34"/>
    <p:sldId id="308" r:id="rId35"/>
    <p:sldId id="293" r:id="rId36"/>
    <p:sldId id="300" r:id="rId37"/>
    <p:sldId id="291" r:id="rId38"/>
    <p:sldId id="292" r:id="rId39"/>
    <p:sldId id="311" r:id="rId40"/>
    <p:sldId id="301" r:id="rId41"/>
    <p:sldId id="312" r:id="rId42"/>
    <p:sldId id="302" r:id="rId43"/>
    <p:sldId id="313" r:id="rId44"/>
    <p:sldId id="303" r:id="rId45"/>
    <p:sldId id="298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юрий" userId="596ee7cd889b39ee" providerId="LiveId" clId="{7447B8C3-FEC7-474C-87F6-F9CFAB8466F1}"/>
    <pc:docChg chg="undo redo custSel addSld delSld modSld sldOrd">
      <pc:chgData name="юрий" userId="596ee7cd889b39ee" providerId="LiveId" clId="{7447B8C3-FEC7-474C-87F6-F9CFAB8466F1}" dt="2024-02-29T22:05:39.517" v="2105" actId="2696"/>
      <pc:docMkLst>
        <pc:docMk/>
      </pc:docMkLst>
      <pc:sldChg chg="addSp delSp modSp mod ord modAnim">
        <pc:chgData name="юрий" userId="596ee7cd889b39ee" providerId="LiveId" clId="{7447B8C3-FEC7-474C-87F6-F9CFAB8466F1}" dt="2024-02-25T19:52:36.962" v="978"/>
        <pc:sldMkLst>
          <pc:docMk/>
          <pc:sldMk cId="362157282" sldId="257"/>
        </pc:sldMkLst>
        <pc:spChg chg="del">
          <ac:chgData name="юрий" userId="596ee7cd889b39ee" providerId="LiveId" clId="{7447B8C3-FEC7-474C-87F6-F9CFAB8466F1}" dt="2024-02-25T16:36:32.549" v="0"/>
          <ac:spMkLst>
            <pc:docMk/>
            <pc:sldMk cId="362157282" sldId="257"/>
            <ac:spMk id="3" creationId="{05EA0545-161E-41D5-BA90-2B2A5E818BA6}"/>
          </ac:spMkLst>
        </pc:spChg>
        <pc:picChg chg="add mod">
          <ac:chgData name="юрий" userId="596ee7cd889b39ee" providerId="LiveId" clId="{7447B8C3-FEC7-474C-87F6-F9CFAB8466F1}" dt="2024-02-25T16:36:57.121" v="3" actId="14100"/>
          <ac:picMkLst>
            <pc:docMk/>
            <pc:sldMk cId="362157282" sldId="257"/>
            <ac:picMk id="4" creationId="{F3BB77E9-8F1C-4910-964F-C81E52A491FE}"/>
          </ac:picMkLst>
        </pc:picChg>
      </pc:sldChg>
      <pc:sldChg chg="addSp delSp modSp mod ord modAnim">
        <pc:chgData name="юрий" userId="596ee7cd889b39ee" providerId="LiveId" clId="{7447B8C3-FEC7-474C-87F6-F9CFAB8466F1}" dt="2024-02-28T17:54:10.563" v="1041"/>
        <pc:sldMkLst>
          <pc:docMk/>
          <pc:sldMk cId="779017976" sldId="258"/>
        </pc:sldMkLst>
        <pc:spChg chg="del">
          <ac:chgData name="юрий" userId="596ee7cd889b39ee" providerId="LiveId" clId="{7447B8C3-FEC7-474C-87F6-F9CFAB8466F1}" dt="2024-02-25T16:39:05.287" v="4"/>
          <ac:spMkLst>
            <pc:docMk/>
            <pc:sldMk cId="779017976" sldId="258"/>
            <ac:spMk id="3" creationId="{A8DE10D7-32C7-4F51-80B7-3ABE0B850606}"/>
          </ac:spMkLst>
        </pc:spChg>
        <pc:picChg chg="add mod">
          <ac:chgData name="юрий" userId="596ee7cd889b39ee" providerId="LiveId" clId="{7447B8C3-FEC7-474C-87F6-F9CFAB8466F1}" dt="2024-02-25T19:56:06.305" v="1002" actId="14100"/>
          <ac:picMkLst>
            <pc:docMk/>
            <pc:sldMk cId="779017976" sldId="258"/>
            <ac:picMk id="4" creationId="{FA7DCA04-C7E5-47CD-8655-88FE08EFDAFC}"/>
          </ac:picMkLst>
        </pc:picChg>
        <pc:picChg chg="del">
          <ac:chgData name="юрий" userId="596ee7cd889b39ee" providerId="LiveId" clId="{7447B8C3-FEC7-474C-87F6-F9CFAB8466F1}" dt="2024-02-25T17:19:42.157" v="116"/>
          <ac:picMkLst>
            <pc:docMk/>
            <pc:sldMk cId="779017976" sldId="258"/>
            <ac:picMk id="5" creationId="{5C9B712F-9C81-43E5-9624-041DE0304114}"/>
          </ac:picMkLst>
        </pc:picChg>
        <pc:picChg chg="add del mod">
          <ac:chgData name="юрий" userId="596ee7cd889b39ee" providerId="LiveId" clId="{7447B8C3-FEC7-474C-87F6-F9CFAB8466F1}" dt="2024-02-25T17:19:41.456" v="115"/>
          <ac:picMkLst>
            <pc:docMk/>
            <pc:sldMk cId="779017976" sldId="258"/>
            <ac:picMk id="6" creationId="{B4C67DAC-7CB7-4C3F-B3C2-BEB92BDE0FA3}"/>
          </ac:picMkLst>
        </pc:picChg>
        <pc:picChg chg="add mod">
          <ac:chgData name="юрий" userId="596ee7cd889b39ee" providerId="LiveId" clId="{7447B8C3-FEC7-474C-87F6-F9CFAB8466F1}" dt="2024-02-25T17:30:31.112" v="141" actId="1076"/>
          <ac:picMkLst>
            <pc:docMk/>
            <pc:sldMk cId="779017976" sldId="258"/>
            <ac:picMk id="1026" creationId="{3907BCB2-8D0A-4405-BC7D-89FD9119D930}"/>
          </ac:picMkLst>
        </pc:picChg>
        <pc:picChg chg="add del mod">
          <ac:chgData name="юрий" userId="596ee7cd889b39ee" providerId="LiveId" clId="{7447B8C3-FEC7-474C-87F6-F9CFAB8466F1}" dt="2024-02-25T17:31:19.610" v="147" actId="478"/>
          <ac:picMkLst>
            <pc:docMk/>
            <pc:sldMk cId="779017976" sldId="258"/>
            <ac:picMk id="1028" creationId="{1BF59C68-E283-4BFB-8B94-ED52484EF17D}"/>
          </ac:picMkLst>
        </pc:picChg>
      </pc:sldChg>
      <pc:sldChg chg="addSp delSp modSp mod modAnim">
        <pc:chgData name="юрий" userId="596ee7cd889b39ee" providerId="LiveId" clId="{7447B8C3-FEC7-474C-87F6-F9CFAB8466F1}" dt="2024-02-28T17:40:30.741" v="1021"/>
        <pc:sldMkLst>
          <pc:docMk/>
          <pc:sldMk cId="3626051715" sldId="259"/>
        </pc:sldMkLst>
        <pc:spChg chg="add del">
          <ac:chgData name="юрий" userId="596ee7cd889b39ee" providerId="LiveId" clId="{7447B8C3-FEC7-474C-87F6-F9CFAB8466F1}" dt="2024-02-25T16:41:26.705" v="16"/>
          <ac:spMkLst>
            <pc:docMk/>
            <pc:sldMk cId="3626051715" sldId="259"/>
            <ac:spMk id="3" creationId="{FB6CCB60-4384-4EE3-B9BB-65887E744B1A}"/>
          </ac:spMkLst>
        </pc:spChg>
        <pc:picChg chg="add mod">
          <ac:chgData name="юрий" userId="596ee7cd889b39ee" providerId="LiveId" clId="{7447B8C3-FEC7-474C-87F6-F9CFAB8466F1}" dt="2024-02-25T19:55:29.383" v="1000" actId="14100"/>
          <ac:picMkLst>
            <pc:docMk/>
            <pc:sldMk cId="3626051715" sldId="259"/>
            <ac:picMk id="5" creationId="{3432E878-C7DC-4ED2-B344-35F47D9421CC}"/>
          </ac:picMkLst>
        </pc:picChg>
        <pc:picChg chg="add del mod modCrop">
          <ac:chgData name="юрий" userId="596ee7cd889b39ee" providerId="LiveId" clId="{7447B8C3-FEC7-474C-87F6-F9CFAB8466F1}" dt="2024-02-25T16:53:22.186" v="43" actId="478"/>
          <ac:picMkLst>
            <pc:docMk/>
            <pc:sldMk cId="3626051715" sldId="259"/>
            <ac:picMk id="7" creationId="{BB4928B4-BB79-4E03-9922-E3825EE8109F}"/>
          </ac:picMkLst>
        </pc:picChg>
        <pc:picChg chg="add del mod">
          <ac:chgData name="юрий" userId="596ee7cd889b39ee" providerId="LiveId" clId="{7447B8C3-FEC7-474C-87F6-F9CFAB8466F1}" dt="2024-02-25T16:53:27.945" v="45" actId="478"/>
          <ac:picMkLst>
            <pc:docMk/>
            <pc:sldMk cId="3626051715" sldId="259"/>
            <ac:picMk id="8" creationId="{52618FDA-9509-4084-A7F4-B48DB3DDC0AA}"/>
          </ac:picMkLst>
        </pc:picChg>
        <pc:picChg chg="add del mod">
          <ac:chgData name="юрий" userId="596ee7cd889b39ee" providerId="LiveId" clId="{7447B8C3-FEC7-474C-87F6-F9CFAB8466F1}" dt="2024-02-25T16:40:36.041" v="11"/>
          <ac:picMkLst>
            <pc:docMk/>
            <pc:sldMk cId="3626051715" sldId="259"/>
            <ac:picMk id="2050" creationId="{8C0D0AA0-C830-4A27-8FF7-4B307C85F4B0}"/>
          </ac:picMkLst>
        </pc:picChg>
        <pc:picChg chg="add del mod">
          <ac:chgData name="юрий" userId="596ee7cd889b39ee" providerId="LiveId" clId="{7447B8C3-FEC7-474C-87F6-F9CFAB8466F1}" dt="2024-02-25T16:40:56.812" v="13"/>
          <ac:picMkLst>
            <pc:docMk/>
            <pc:sldMk cId="3626051715" sldId="259"/>
            <ac:picMk id="2052" creationId="{1F797E85-CA9D-48FE-A27D-F93D2213FF0E}"/>
          </ac:picMkLst>
        </pc:picChg>
        <pc:picChg chg="add mod">
          <ac:chgData name="юрий" userId="596ee7cd889b39ee" providerId="LiveId" clId="{7447B8C3-FEC7-474C-87F6-F9CFAB8466F1}" dt="2024-02-25T16:41:44.212" v="19" actId="14100"/>
          <ac:picMkLst>
            <pc:docMk/>
            <pc:sldMk cId="3626051715" sldId="259"/>
            <ac:picMk id="2054" creationId="{4693473F-33A3-4F17-BE49-16FFDB6C9579}"/>
          </ac:picMkLst>
        </pc:picChg>
      </pc:sldChg>
      <pc:sldChg chg="addSp delSp modSp new ord modAnim">
        <pc:chgData name="юрий" userId="596ee7cd889b39ee" providerId="LiveId" clId="{7447B8C3-FEC7-474C-87F6-F9CFAB8466F1}" dt="2024-02-28T18:00:02.734" v="1063"/>
        <pc:sldMkLst>
          <pc:docMk/>
          <pc:sldMk cId="2749978173" sldId="261"/>
        </pc:sldMkLst>
        <pc:spChg chg="add del">
          <ac:chgData name="юрий" userId="596ee7cd889b39ee" providerId="LiveId" clId="{7447B8C3-FEC7-474C-87F6-F9CFAB8466F1}" dt="2024-02-25T16:43:32.780" v="20"/>
          <ac:spMkLst>
            <pc:docMk/>
            <pc:sldMk cId="2749978173" sldId="261"/>
            <ac:spMk id="3" creationId="{6636B53B-64A4-45D3-AA6A-5D8F6F289A62}"/>
          </ac:spMkLst>
        </pc:spChg>
        <pc:picChg chg="add del mod">
          <ac:chgData name="юрий" userId="596ee7cd889b39ee" providerId="LiveId" clId="{7447B8C3-FEC7-474C-87F6-F9CFAB8466F1}" dt="2024-02-25T16:41:03.920" v="15"/>
          <ac:picMkLst>
            <pc:docMk/>
            <pc:sldMk cId="2749978173" sldId="261"/>
            <ac:picMk id="3074" creationId="{28F923BC-0F0E-4238-9D11-3844CB303736}"/>
          </ac:picMkLst>
        </pc:picChg>
        <pc:picChg chg="add mod">
          <ac:chgData name="юрий" userId="596ee7cd889b39ee" providerId="LiveId" clId="{7447B8C3-FEC7-474C-87F6-F9CFAB8466F1}" dt="2024-02-25T16:43:47.478" v="23" actId="14100"/>
          <ac:picMkLst>
            <pc:docMk/>
            <pc:sldMk cId="2749978173" sldId="261"/>
            <ac:picMk id="3076" creationId="{00D08C56-1A6B-4817-A9BC-F612AD9D4DB4}"/>
          </ac:picMkLst>
        </pc:picChg>
        <pc:picChg chg="add mod">
          <ac:chgData name="юрий" userId="596ee7cd889b39ee" providerId="LiveId" clId="{7447B8C3-FEC7-474C-87F6-F9CFAB8466F1}" dt="2024-02-28T17:59:56.509" v="1062" actId="1076"/>
          <ac:picMkLst>
            <pc:docMk/>
            <pc:sldMk cId="2749978173" sldId="261"/>
            <ac:picMk id="3078" creationId="{C3BAD121-BEFE-4ED9-AF69-E334216CE42F}"/>
          </ac:picMkLst>
        </pc:picChg>
      </pc:sldChg>
      <pc:sldChg chg="addSp delSp modSp new add del mod modAnim">
        <pc:chgData name="юрий" userId="596ee7cd889b39ee" providerId="LiveId" clId="{7447B8C3-FEC7-474C-87F6-F9CFAB8466F1}" dt="2024-02-28T18:32:10.219" v="1167" actId="2696"/>
        <pc:sldMkLst>
          <pc:docMk/>
          <pc:sldMk cId="2704104364" sldId="262"/>
        </pc:sldMkLst>
        <pc:spChg chg="del">
          <ac:chgData name="юрий" userId="596ee7cd889b39ee" providerId="LiveId" clId="{7447B8C3-FEC7-474C-87F6-F9CFAB8466F1}" dt="2024-02-25T18:09:51.449" v="208"/>
          <ac:spMkLst>
            <pc:docMk/>
            <pc:sldMk cId="2704104364" sldId="262"/>
            <ac:spMk id="3" creationId="{3635EFA0-6113-4575-8956-E3B4B2C01F9F}"/>
          </ac:spMkLst>
        </pc:spChg>
        <pc:picChg chg="add del mod modCrop">
          <ac:chgData name="юрий" userId="596ee7cd889b39ee" providerId="LiveId" clId="{7447B8C3-FEC7-474C-87F6-F9CFAB8466F1}" dt="2024-02-25T18:09:36.057" v="205" actId="478"/>
          <ac:picMkLst>
            <pc:docMk/>
            <pc:sldMk cId="2704104364" sldId="262"/>
            <ac:picMk id="5" creationId="{CD35C8ED-A12A-4EA9-8D04-A1F9FDB1BB3C}"/>
          </ac:picMkLst>
        </pc:picChg>
        <pc:picChg chg="add del mod">
          <ac:chgData name="юрий" userId="596ee7cd889b39ee" providerId="LiveId" clId="{7447B8C3-FEC7-474C-87F6-F9CFAB8466F1}" dt="2024-02-25T18:09:37.928" v="207"/>
          <ac:picMkLst>
            <pc:docMk/>
            <pc:sldMk cId="2704104364" sldId="262"/>
            <ac:picMk id="6" creationId="{FF9804E7-36E5-4E6D-AA0D-DAD0DC5E6F6E}"/>
          </ac:picMkLst>
        </pc:picChg>
        <pc:picChg chg="add mod ord">
          <ac:chgData name="юрий" userId="596ee7cd889b39ee" providerId="LiveId" clId="{7447B8C3-FEC7-474C-87F6-F9CFAB8466F1}" dt="2024-02-25T19:55:01.679" v="998" actId="14100"/>
          <ac:picMkLst>
            <pc:docMk/>
            <pc:sldMk cId="2704104364" sldId="262"/>
            <ac:picMk id="7" creationId="{76524737-2051-4D1C-9AB4-831A6660A56F}"/>
          </ac:picMkLst>
        </pc:picChg>
        <pc:picChg chg="add mod">
          <ac:chgData name="юрий" userId="596ee7cd889b39ee" providerId="LiveId" clId="{7447B8C3-FEC7-474C-87F6-F9CFAB8466F1}" dt="2024-02-25T18:09:59.078" v="211" actId="1076"/>
          <ac:picMkLst>
            <pc:docMk/>
            <pc:sldMk cId="2704104364" sldId="262"/>
            <ac:picMk id="4098" creationId="{0E5C550C-E45A-4D48-BAAD-D3D821B296FF}"/>
          </ac:picMkLst>
        </pc:picChg>
      </pc:sldChg>
      <pc:sldChg chg="addSp delSp modSp mod">
        <pc:chgData name="юрий" userId="596ee7cd889b39ee" providerId="LiveId" clId="{7447B8C3-FEC7-474C-87F6-F9CFAB8466F1}" dt="2024-02-29T21:14:41.669" v="1813" actId="688"/>
        <pc:sldMkLst>
          <pc:docMk/>
          <pc:sldMk cId="1956663528" sldId="263"/>
        </pc:sldMkLst>
        <pc:spChg chg="mod">
          <ac:chgData name="юрий" userId="596ee7cd889b39ee" providerId="LiveId" clId="{7447B8C3-FEC7-474C-87F6-F9CFAB8466F1}" dt="2024-02-28T20:38:43.173" v="1294" actId="1076"/>
          <ac:spMkLst>
            <pc:docMk/>
            <pc:sldMk cId="1956663528" sldId="263"/>
            <ac:spMk id="2" creationId="{4C62B0AC-8024-43AB-9C46-A80379399E79}"/>
          </ac:spMkLst>
        </pc:spChg>
        <pc:spChg chg="del">
          <ac:chgData name="юрий" userId="596ee7cd889b39ee" providerId="LiveId" clId="{7447B8C3-FEC7-474C-87F6-F9CFAB8466F1}" dt="2024-02-28T20:04:14.438" v="1235"/>
          <ac:spMkLst>
            <pc:docMk/>
            <pc:sldMk cId="1956663528" sldId="263"/>
            <ac:spMk id="3" creationId="{3635EFA0-6113-4575-8956-E3B4B2C01F9F}"/>
          </ac:spMkLst>
        </pc:spChg>
        <pc:spChg chg="add mod">
          <ac:chgData name="юрий" userId="596ee7cd889b39ee" providerId="LiveId" clId="{7447B8C3-FEC7-474C-87F6-F9CFAB8466F1}" dt="2024-02-29T21:14:41.669" v="1813" actId="688"/>
          <ac:spMkLst>
            <pc:docMk/>
            <pc:sldMk cId="1956663528" sldId="263"/>
            <ac:spMk id="3" creationId="{3BEA5B89-043F-4689-9126-877360D291D2}"/>
          </ac:spMkLst>
        </pc:spChg>
        <pc:spChg chg="add del mod">
          <ac:chgData name="юрий" userId="596ee7cd889b39ee" providerId="LiveId" clId="{7447B8C3-FEC7-474C-87F6-F9CFAB8466F1}" dt="2024-02-28T20:17:23.064" v="1253"/>
          <ac:spMkLst>
            <pc:docMk/>
            <pc:sldMk cId="1956663528" sldId="263"/>
            <ac:spMk id="7" creationId="{CF5E14FC-C222-4993-8829-98AA4A59354A}"/>
          </ac:spMkLst>
        </pc:spChg>
        <pc:spChg chg="add mod">
          <ac:chgData name="юрий" userId="596ee7cd889b39ee" providerId="LiveId" clId="{7447B8C3-FEC7-474C-87F6-F9CFAB8466F1}" dt="2024-02-28T20:43:48.148" v="1328" actId="20577"/>
          <ac:spMkLst>
            <pc:docMk/>
            <pc:sldMk cId="1956663528" sldId="263"/>
            <ac:spMk id="10" creationId="{87EE7260-F975-4794-8D80-E41BF660D2AC}"/>
          </ac:spMkLst>
        </pc:spChg>
        <pc:spChg chg="add del mod">
          <ac:chgData name="юрий" userId="596ee7cd889b39ee" providerId="LiveId" clId="{7447B8C3-FEC7-474C-87F6-F9CFAB8466F1}" dt="2024-02-29T21:13:48.247" v="1807" actId="478"/>
          <ac:spMkLst>
            <pc:docMk/>
            <pc:sldMk cId="1956663528" sldId="263"/>
            <ac:spMk id="11" creationId="{E480313F-59E4-4121-95D9-CB537E308EAF}"/>
          </ac:spMkLst>
        </pc:spChg>
        <pc:picChg chg="add del mod">
          <ac:chgData name="юрий" userId="596ee7cd889b39ee" providerId="LiveId" clId="{7447B8C3-FEC7-474C-87F6-F9CFAB8466F1}" dt="2024-02-28T20:32:38.778" v="1268" actId="478"/>
          <ac:picMkLst>
            <pc:docMk/>
            <pc:sldMk cId="1956663528" sldId="263"/>
            <ac:picMk id="4" creationId="{C72A34CC-1E4F-404F-9BCF-A5B3B33599CD}"/>
          </ac:picMkLst>
        </pc:picChg>
        <pc:picChg chg="add del mod modCrop">
          <ac:chgData name="юрий" userId="596ee7cd889b39ee" providerId="LiveId" clId="{7447B8C3-FEC7-474C-87F6-F9CFAB8466F1}" dt="2024-02-28T20:39:14.628" v="1295" actId="478"/>
          <ac:picMkLst>
            <pc:docMk/>
            <pc:sldMk cId="1956663528" sldId="263"/>
            <ac:picMk id="5" creationId="{924C416F-E323-4AAD-B174-510ABB8159B7}"/>
          </ac:picMkLst>
        </pc:picChg>
        <pc:picChg chg="add del mod">
          <ac:chgData name="юрий" userId="596ee7cd889b39ee" providerId="LiveId" clId="{7447B8C3-FEC7-474C-87F6-F9CFAB8466F1}" dt="2024-02-28T20:32:00.030" v="1265" actId="478"/>
          <ac:picMkLst>
            <pc:docMk/>
            <pc:sldMk cId="1956663528" sldId="263"/>
            <ac:picMk id="6" creationId="{F391A7EA-5391-4EE9-AB27-3CED0F8871FB}"/>
          </ac:picMkLst>
        </pc:picChg>
        <pc:picChg chg="add mod">
          <ac:chgData name="юрий" userId="596ee7cd889b39ee" providerId="LiveId" clId="{7447B8C3-FEC7-474C-87F6-F9CFAB8466F1}" dt="2024-02-28T20:58:40.108" v="1417" actId="1076"/>
          <ac:picMkLst>
            <pc:docMk/>
            <pc:sldMk cId="1956663528" sldId="263"/>
            <ac:picMk id="9" creationId="{77966F3D-1169-4038-9C3A-CD26BF64B1F0}"/>
          </ac:picMkLst>
        </pc:picChg>
        <pc:picChg chg="add mod">
          <ac:chgData name="юрий" userId="596ee7cd889b39ee" providerId="LiveId" clId="{7447B8C3-FEC7-474C-87F6-F9CFAB8466F1}" dt="2024-02-28T20:58:21.493" v="1416" actId="1076"/>
          <ac:picMkLst>
            <pc:docMk/>
            <pc:sldMk cId="1956663528" sldId="263"/>
            <ac:picMk id="15" creationId="{378D689A-7E54-4DDB-8527-E658D032B1E0}"/>
          </ac:picMkLst>
        </pc:picChg>
        <pc:picChg chg="add del mod">
          <ac:chgData name="юрий" userId="596ee7cd889b39ee" providerId="LiveId" clId="{7447B8C3-FEC7-474C-87F6-F9CFAB8466F1}" dt="2024-02-28T20:58:00.024" v="1411" actId="478"/>
          <ac:picMkLst>
            <pc:docMk/>
            <pc:sldMk cId="1956663528" sldId="263"/>
            <ac:picMk id="6146" creationId="{4C2DFB51-B652-495E-B231-98C5F6EC2D41}"/>
          </ac:picMkLst>
        </pc:picChg>
        <pc:picChg chg="add del mod">
          <ac:chgData name="юрий" userId="596ee7cd889b39ee" providerId="LiveId" clId="{7447B8C3-FEC7-474C-87F6-F9CFAB8466F1}" dt="2024-02-28T20:37:03.957" v="1289"/>
          <ac:picMkLst>
            <pc:docMk/>
            <pc:sldMk cId="1956663528" sldId="263"/>
            <ac:picMk id="6150" creationId="{F1440CB2-8FCE-403B-88E8-BEB53365C37F}"/>
          </ac:picMkLst>
        </pc:picChg>
        <pc:picChg chg="add mod">
          <ac:chgData name="юрий" userId="596ee7cd889b39ee" providerId="LiveId" clId="{7447B8C3-FEC7-474C-87F6-F9CFAB8466F1}" dt="2024-02-28T20:47:46.439" v="1345" actId="1076"/>
          <ac:picMkLst>
            <pc:docMk/>
            <pc:sldMk cId="1956663528" sldId="263"/>
            <ac:picMk id="6152" creationId="{EC95A7EC-40D1-4D1B-A2A7-031706CFEE74}"/>
          </ac:picMkLst>
        </pc:picChg>
      </pc:sldChg>
      <pc:sldChg chg="addSp delSp modSp mod">
        <pc:chgData name="юрий" userId="596ee7cd889b39ee" providerId="LiveId" clId="{7447B8C3-FEC7-474C-87F6-F9CFAB8466F1}" dt="2024-02-28T20:50:09.581" v="1385" actId="2711"/>
        <pc:sldMkLst>
          <pc:docMk/>
          <pc:sldMk cId="1328003915" sldId="264"/>
        </pc:sldMkLst>
        <pc:spChg chg="add del">
          <ac:chgData name="юрий" userId="596ee7cd889b39ee" providerId="LiveId" clId="{7447B8C3-FEC7-474C-87F6-F9CFAB8466F1}" dt="2024-02-28T20:22:00.419" v="1254"/>
          <ac:spMkLst>
            <pc:docMk/>
            <pc:sldMk cId="1328003915" sldId="264"/>
            <ac:spMk id="3" creationId="{3635EFA0-6113-4575-8956-E3B4B2C01F9F}"/>
          </ac:spMkLst>
        </pc:spChg>
        <pc:spChg chg="add del mod">
          <ac:chgData name="юрий" userId="596ee7cd889b39ee" providerId="LiveId" clId="{7447B8C3-FEC7-474C-87F6-F9CFAB8466F1}" dt="2024-02-28T20:17:18.829" v="1252"/>
          <ac:spMkLst>
            <pc:docMk/>
            <pc:sldMk cId="1328003915" sldId="264"/>
            <ac:spMk id="4" creationId="{4675F570-5E3E-4A51-ACDE-CC01171CD478}"/>
          </ac:spMkLst>
        </pc:spChg>
        <pc:spChg chg="add del mod">
          <ac:chgData name="юрий" userId="596ee7cd889b39ee" providerId="LiveId" clId="{7447B8C3-FEC7-474C-87F6-F9CFAB8466F1}" dt="2024-02-28T20:28:53.354" v="1257"/>
          <ac:spMkLst>
            <pc:docMk/>
            <pc:sldMk cId="1328003915" sldId="264"/>
            <ac:spMk id="5" creationId="{C696330B-49B8-4179-B20D-1BC54EB82550}"/>
          </ac:spMkLst>
        </pc:spChg>
        <pc:spChg chg="add del">
          <ac:chgData name="юрий" userId="596ee7cd889b39ee" providerId="LiveId" clId="{7447B8C3-FEC7-474C-87F6-F9CFAB8466F1}" dt="2024-02-28T20:22:10.169" v="1256"/>
          <ac:spMkLst>
            <pc:docMk/>
            <pc:sldMk cId="1328003915" sldId="264"/>
            <ac:spMk id="6" creationId="{3ACEB439-3F46-4D11-BD50-9FF89BB850EF}"/>
          </ac:spMkLst>
        </pc:spChg>
        <pc:spChg chg="add del mod">
          <ac:chgData name="юрий" userId="596ee7cd889b39ee" providerId="LiveId" clId="{7447B8C3-FEC7-474C-87F6-F9CFAB8466F1}" dt="2024-02-28T20:48:42.408" v="1347"/>
          <ac:spMkLst>
            <pc:docMk/>
            <pc:sldMk cId="1328003915" sldId="264"/>
            <ac:spMk id="7" creationId="{B05A067F-DA1F-43DF-A00B-AB47C960D732}"/>
          </ac:spMkLst>
        </pc:spChg>
        <pc:spChg chg="add mod">
          <ac:chgData name="юрий" userId="596ee7cd889b39ee" providerId="LiveId" clId="{7447B8C3-FEC7-474C-87F6-F9CFAB8466F1}" dt="2024-02-28T20:50:09.581" v="1385" actId="2711"/>
          <ac:spMkLst>
            <pc:docMk/>
            <pc:sldMk cId="1328003915" sldId="264"/>
            <ac:spMk id="8" creationId="{CA6BB99E-482E-435D-B463-2D2DD828B912}"/>
          </ac:spMkLst>
        </pc:spChg>
        <pc:picChg chg="del">
          <ac:chgData name="юрий" userId="596ee7cd889b39ee" providerId="LiveId" clId="{7447B8C3-FEC7-474C-87F6-F9CFAB8466F1}" dt="2024-02-25T19:51:45.405" v="969"/>
          <ac:picMkLst>
            <pc:docMk/>
            <pc:sldMk cId="1328003915" sldId="264"/>
            <ac:picMk id="4" creationId="{05717293-2AFC-473D-BE91-B8ECD0538887}"/>
          </ac:picMkLst>
        </pc:picChg>
        <pc:picChg chg="add mod">
          <ac:chgData name="юрий" userId="596ee7cd889b39ee" providerId="LiveId" clId="{7447B8C3-FEC7-474C-87F6-F9CFAB8466F1}" dt="2024-02-28T20:49:45.238" v="1384" actId="1076"/>
          <ac:picMkLst>
            <pc:docMk/>
            <pc:sldMk cId="1328003915" sldId="264"/>
            <ac:picMk id="9" creationId="{6F710B21-7875-4B68-85D9-7FFC056754CF}"/>
          </ac:picMkLst>
        </pc:picChg>
        <pc:picChg chg="add del mod">
          <ac:chgData name="юрий" userId="596ee7cd889b39ee" providerId="LiveId" clId="{7447B8C3-FEC7-474C-87F6-F9CFAB8466F1}" dt="2024-02-28T20:31:56.530" v="1264" actId="21"/>
          <ac:picMkLst>
            <pc:docMk/>
            <pc:sldMk cId="1328003915" sldId="264"/>
            <ac:picMk id="7176" creationId="{8CA54E75-0FDA-40D9-8E02-844FBFEA7639}"/>
          </ac:picMkLst>
        </pc:picChg>
      </pc:sldChg>
      <pc:sldChg chg="addSp delSp modSp new mod modAnim">
        <pc:chgData name="юрий" userId="596ee7cd889b39ee" providerId="LiveId" clId="{7447B8C3-FEC7-474C-87F6-F9CFAB8466F1}" dt="2024-02-28T18:37:44.437" v="1185"/>
        <pc:sldMkLst>
          <pc:docMk/>
          <pc:sldMk cId="901493020" sldId="265"/>
        </pc:sldMkLst>
        <pc:spChg chg="add del">
          <ac:chgData name="юрий" userId="596ee7cd889b39ee" providerId="LiveId" clId="{7447B8C3-FEC7-474C-87F6-F9CFAB8466F1}" dt="2024-02-28T18:29:59.235" v="1155"/>
          <ac:spMkLst>
            <pc:docMk/>
            <pc:sldMk cId="901493020" sldId="265"/>
            <ac:spMk id="3" creationId="{3C998000-99AA-4268-B5D7-272F5BCAD27B}"/>
          </ac:spMkLst>
        </pc:spChg>
        <pc:picChg chg="add del mod">
          <ac:chgData name="юрий" userId="596ee7cd889b39ee" providerId="LiveId" clId="{7447B8C3-FEC7-474C-87F6-F9CFAB8466F1}" dt="2024-02-28T18:27:35.500" v="1149"/>
          <ac:picMkLst>
            <pc:docMk/>
            <pc:sldMk cId="901493020" sldId="265"/>
            <ac:picMk id="5" creationId="{AEC59335-47A2-47AB-9317-B3D9C890A780}"/>
          </ac:picMkLst>
        </pc:picChg>
        <pc:picChg chg="add mod">
          <ac:chgData name="юрий" userId="596ee7cd889b39ee" providerId="LiveId" clId="{7447B8C3-FEC7-474C-87F6-F9CFAB8466F1}" dt="2024-02-28T18:30:51.700" v="1164" actId="14100"/>
          <ac:picMkLst>
            <pc:docMk/>
            <pc:sldMk cId="901493020" sldId="265"/>
            <ac:picMk id="7" creationId="{A340AA49-5F00-40A9-86DB-02911AD736D4}"/>
          </ac:picMkLst>
        </pc:picChg>
        <pc:picChg chg="add del mod">
          <ac:chgData name="юрий" userId="596ee7cd889b39ee" providerId="LiveId" clId="{7447B8C3-FEC7-474C-87F6-F9CFAB8466F1}" dt="2024-02-28T18:27:37.655" v="1153"/>
          <ac:picMkLst>
            <pc:docMk/>
            <pc:sldMk cId="901493020" sldId="265"/>
            <ac:picMk id="2050" creationId="{FEBA638A-7993-47DB-AE18-C688FED1010F}"/>
          </ac:picMkLst>
        </pc:picChg>
        <pc:picChg chg="add mod">
          <ac:chgData name="юрий" userId="596ee7cd889b39ee" providerId="LiveId" clId="{7447B8C3-FEC7-474C-87F6-F9CFAB8466F1}" dt="2024-02-28T18:30:21.845" v="1159" actId="14100"/>
          <ac:picMkLst>
            <pc:docMk/>
            <pc:sldMk cId="901493020" sldId="265"/>
            <ac:picMk id="2052" creationId="{902C5819-9F52-4D0C-954C-DA801BB9CF59}"/>
          </ac:picMkLst>
        </pc:picChg>
      </pc:sldChg>
      <pc:sldChg chg="addSp delSp modSp new del">
        <pc:chgData name="юрий" userId="596ee7cd889b39ee" providerId="LiveId" clId="{7447B8C3-FEC7-474C-87F6-F9CFAB8466F1}" dt="2024-02-29T19:40:01.270" v="1577" actId="2696"/>
        <pc:sldMkLst>
          <pc:docMk/>
          <pc:sldMk cId="2699462994" sldId="266"/>
        </pc:sldMkLst>
        <pc:spChg chg="del">
          <ac:chgData name="юрий" userId="596ee7cd889b39ee" providerId="LiveId" clId="{7447B8C3-FEC7-474C-87F6-F9CFAB8466F1}" dt="2024-02-25T17:16:46.350" v="98"/>
          <ac:spMkLst>
            <pc:docMk/>
            <pc:sldMk cId="2699462994" sldId="266"/>
            <ac:spMk id="3" creationId="{72FB078F-268E-4B88-8757-7CEA0E1ED2A7}"/>
          </ac:spMkLst>
        </pc:spChg>
        <pc:spChg chg="add del mod">
          <ac:chgData name="юрий" userId="596ee7cd889b39ee" providerId="LiveId" clId="{7447B8C3-FEC7-474C-87F6-F9CFAB8466F1}" dt="2024-02-25T17:16:51.272" v="99"/>
          <ac:spMkLst>
            <pc:docMk/>
            <pc:sldMk cId="2699462994" sldId="266"/>
            <ac:spMk id="4" creationId="{1025C3C3-3199-412C-B97A-64FD44E8C7C1}"/>
          </ac:spMkLst>
        </pc:spChg>
        <pc:spChg chg="add del mod">
          <ac:chgData name="юрий" userId="596ee7cd889b39ee" providerId="LiveId" clId="{7447B8C3-FEC7-474C-87F6-F9CFAB8466F1}" dt="2024-02-25T17:16:54.456" v="100"/>
          <ac:spMkLst>
            <pc:docMk/>
            <pc:sldMk cId="2699462994" sldId="266"/>
            <ac:spMk id="5" creationId="{C8D3DB5F-CEC9-47AF-AC8A-BFD5AA123733}"/>
          </ac:spMkLst>
        </pc:spChg>
        <pc:spChg chg="add del mod">
          <ac:chgData name="юрий" userId="596ee7cd889b39ee" providerId="LiveId" clId="{7447B8C3-FEC7-474C-87F6-F9CFAB8466F1}" dt="2024-02-25T17:17:06.060" v="101"/>
          <ac:spMkLst>
            <pc:docMk/>
            <pc:sldMk cId="2699462994" sldId="266"/>
            <ac:spMk id="6" creationId="{C0954AA4-77E4-498D-BF84-03171BDDF7A9}"/>
          </ac:spMkLst>
        </pc:spChg>
        <pc:spChg chg="add mod">
          <ac:chgData name="юрий" userId="596ee7cd889b39ee" providerId="LiveId" clId="{7447B8C3-FEC7-474C-87F6-F9CFAB8466F1}" dt="2024-02-25T17:17:06.060" v="101"/>
          <ac:spMkLst>
            <pc:docMk/>
            <pc:sldMk cId="2699462994" sldId="266"/>
            <ac:spMk id="7" creationId="{66445A98-AEDE-41A3-B02B-50EC918064E3}"/>
          </ac:spMkLst>
        </pc:spChg>
      </pc:sldChg>
      <pc:sldChg chg="addSp delSp modSp new del mod">
        <pc:chgData name="юрий" userId="596ee7cd889b39ee" providerId="LiveId" clId="{7447B8C3-FEC7-474C-87F6-F9CFAB8466F1}" dt="2024-02-25T17:19:06.743" v="113" actId="47"/>
        <pc:sldMkLst>
          <pc:docMk/>
          <pc:sldMk cId="531819503" sldId="267"/>
        </pc:sldMkLst>
        <pc:spChg chg="del">
          <ac:chgData name="юрий" userId="596ee7cd889b39ee" providerId="LiveId" clId="{7447B8C3-FEC7-474C-87F6-F9CFAB8466F1}" dt="2024-02-25T17:13:16.263" v="85"/>
          <ac:spMkLst>
            <pc:docMk/>
            <pc:sldMk cId="531819503" sldId="267"/>
            <ac:spMk id="3" creationId="{135871DF-33AC-4615-816D-73D34E6A1B54}"/>
          </ac:spMkLst>
        </pc:spChg>
        <pc:picChg chg="add mod modCrop">
          <ac:chgData name="юрий" userId="596ee7cd889b39ee" providerId="LiveId" clId="{7447B8C3-FEC7-474C-87F6-F9CFAB8466F1}" dt="2024-02-25T17:13:58.470" v="93" actId="14100"/>
          <ac:picMkLst>
            <pc:docMk/>
            <pc:sldMk cId="531819503" sldId="267"/>
            <ac:picMk id="4" creationId="{A99A29E2-D838-40B2-BA51-D247BFEAAE2C}"/>
          </ac:picMkLst>
        </pc:picChg>
      </pc:sldChg>
      <pc:sldChg chg="addSp modSp new mod modAnim">
        <pc:chgData name="юрий" userId="596ee7cd889b39ee" providerId="LiveId" clId="{7447B8C3-FEC7-474C-87F6-F9CFAB8466F1}" dt="2024-02-28T17:56:45.091" v="1053"/>
        <pc:sldMkLst>
          <pc:docMk/>
          <pc:sldMk cId="1463129005" sldId="268"/>
        </pc:sldMkLst>
        <pc:picChg chg="mod">
          <ac:chgData name="юрий" userId="596ee7cd889b39ee" providerId="LiveId" clId="{7447B8C3-FEC7-474C-87F6-F9CFAB8466F1}" dt="2024-02-25T17:13:10.793" v="84"/>
          <ac:picMkLst>
            <pc:docMk/>
            <pc:sldMk cId="1463129005" sldId="268"/>
            <ac:picMk id="5" creationId="{112A0132-F96B-42D1-84F8-B5FC09317AA8}"/>
          </ac:picMkLst>
        </pc:picChg>
        <pc:picChg chg="add mod">
          <ac:chgData name="юрий" userId="596ee7cd889b39ee" providerId="LiveId" clId="{7447B8C3-FEC7-474C-87F6-F9CFAB8466F1}" dt="2024-02-25T17:18:57.630" v="112" actId="1076"/>
          <ac:picMkLst>
            <pc:docMk/>
            <pc:sldMk cId="1463129005" sldId="268"/>
            <ac:picMk id="6" creationId="{F87241BF-DC23-4630-BEBA-C0D667F5B46A}"/>
          </ac:picMkLst>
        </pc:picChg>
        <pc:picChg chg="mod">
          <ac:chgData name="юрий" userId="596ee7cd889b39ee" providerId="LiveId" clId="{7447B8C3-FEC7-474C-87F6-F9CFAB8466F1}" dt="2024-02-25T17:11:00.339" v="83" actId="14100"/>
          <ac:picMkLst>
            <pc:docMk/>
            <pc:sldMk cId="1463129005" sldId="268"/>
            <ac:picMk id="5122" creationId="{253C9435-9847-4EA7-B061-15BD58603B14}"/>
          </ac:picMkLst>
        </pc:picChg>
      </pc:sldChg>
      <pc:sldChg chg="addSp delSp modSp new del mod modTransition">
        <pc:chgData name="юрий" userId="596ee7cd889b39ee" providerId="LiveId" clId="{7447B8C3-FEC7-474C-87F6-F9CFAB8466F1}" dt="2024-02-25T19:34:59.316" v="664" actId="47"/>
        <pc:sldMkLst>
          <pc:docMk/>
          <pc:sldMk cId="3543534952" sldId="269"/>
        </pc:sldMkLst>
        <pc:spChg chg="add del mod">
          <ac:chgData name="юрий" userId="596ee7cd889b39ee" providerId="LiveId" clId="{7447B8C3-FEC7-474C-87F6-F9CFAB8466F1}" dt="2024-02-25T18:47:17.253" v="451" actId="1076"/>
          <ac:spMkLst>
            <pc:docMk/>
            <pc:sldMk cId="3543534952" sldId="269"/>
            <ac:spMk id="2" creationId="{07CDE525-4A3E-4EE3-B858-1DFE2D4C73FE}"/>
          </ac:spMkLst>
        </pc:spChg>
        <pc:spChg chg="del">
          <ac:chgData name="юрий" userId="596ee7cd889b39ee" providerId="LiveId" clId="{7447B8C3-FEC7-474C-87F6-F9CFAB8466F1}" dt="2024-02-25T17:17:51.974" v="104"/>
          <ac:spMkLst>
            <pc:docMk/>
            <pc:sldMk cId="3543534952" sldId="269"/>
            <ac:spMk id="3" creationId="{6618C432-4A0E-4411-8E5F-8805A8C5307D}"/>
          </ac:spMkLst>
        </pc:spChg>
        <pc:spChg chg="add del mod">
          <ac:chgData name="юрий" userId="596ee7cd889b39ee" providerId="LiveId" clId="{7447B8C3-FEC7-474C-87F6-F9CFAB8466F1}" dt="2024-02-25T18:14:11.567" v="226" actId="478"/>
          <ac:spMkLst>
            <pc:docMk/>
            <pc:sldMk cId="3543534952" sldId="269"/>
            <ac:spMk id="4" creationId="{080052DD-5168-494B-A667-C45A25C54997}"/>
          </ac:spMkLst>
        </pc:spChg>
        <pc:spChg chg="add mod">
          <ac:chgData name="юрий" userId="596ee7cd889b39ee" providerId="LiveId" clId="{7447B8C3-FEC7-474C-87F6-F9CFAB8466F1}" dt="2024-02-25T18:50:03.226" v="472" actId="1076"/>
          <ac:spMkLst>
            <pc:docMk/>
            <pc:sldMk cId="3543534952" sldId="269"/>
            <ac:spMk id="9" creationId="{A3D12EE8-D38C-4F85-8885-6650A5C0E9A1}"/>
          </ac:spMkLst>
        </pc:spChg>
        <pc:spChg chg="add">
          <ac:chgData name="юрий" userId="596ee7cd889b39ee" providerId="LiveId" clId="{7447B8C3-FEC7-474C-87F6-F9CFAB8466F1}" dt="2024-02-25T18:42:42.783" v="403"/>
          <ac:spMkLst>
            <pc:docMk/>
            <pc:sldMk cId="3543534952" sldId="269"/>
            <ac:spMk id="22" creationId="{6C0E6163-7E35-449D-92DC-73B41776C0DA}"/>
          </ac:spMkLst>
        </pc:spChg>
        <pc:spChg chg="add mod">
          <ac:chgData name="юрий" userId="596ee7cd889b39ee" providerId="LiveId" clId="{7447B8C3-FEC7-474C-87F6-F9CFAB8466F1}" dt="2024-02-25T18:48:24.028" v="465" actId="1076"/>
          <ac:spMkLst>
            <pc:docMk/>
            <pc:sldMk cId="3543534952" sldId="269"/>
            <ac:spMk id="28" creationId="{61474F18-2EF5-4347-BB61-4957DB278F8F}"/>
          </ac:spMkLst>
        </pc:spChg>
        <pc:spChg chg="add mod">
          <ac:chgData name="юрий" userId="596ee7cd889b39ee" providerId="LiveId" clId="{7447B8C3-FEC7-474C-87F6-F9CFAB8466F1}" dt="2024-02-25T18:49:47.530" v="471" actId="1076"/>
          <ac:spMkLst>
            <pc:docMk/>
            <pc:sldMk cId="3543534952" sldId="269"/>
            <ac:spMk id="34" creationId="{476D1733-BB0B-4F68-A090-6CBDADA50455}"/>
          </ac:spMkLst>
        </pc:spChg>
        <pc:spChg chg="add mod">
          <ac:chgData name="юрий" userId="596ee7cd889b39ee" providerId="LiveId" clId="{7447B8C3-FEC7-474C-87F6-F9CFAB8466F1}" dt="2024-02-25T18:48:34.747" v="466" actId="1076"/>
          <ac:spMkLst>
            <pc:docMk/>
            <pc:sldMk cId="3543534952" sldId="269"/>
            <ac:spMk id="37" creationId="{695D638E-4B03-400C-9549-05E0C38AB69B}"/>
          </ac:spMkLst>
        </pc:spChg>
        <pc:grpChg chg="add del mod">
          <ac:chgData name="юрий" userId="596ee7cd889b39ee" providerId="LiveId" clId="{7447B8C3-FEC7-474C-87F6-F9CFAB8466F1}" dt="2024-02-25T18:28:21.158" v="331" actId="478"/>
          <ac:grpSpMkLst>
            <pc:docMk/>
            <pc:sldMk cId="3543534952" sldId="269"/>
            <ac:grpSpMk id="8" creationId="{EBF320FB-4B7B-4D0B-BF64-C0611D6D4FFC}"/>
          </ac:grpSpMkLst>
        </pc:grpChg>
        <pc:picChg chg="add del mod">
          <ac:chgData name="юрий" userId="596ee7cd889b39ee" providerId="LiveId" clId="{7447B8C3-FEC7-474C-87F6-F9CFAB8466F1}" dt="2024-02-25T18:06:05.271" v="203" actId="478"/>
          <ac:picMkLst>
            <pc:docMk/>
            <pc:sldMk cId="3543534952" sldId="269"/>
            <ac:picMk id="5" creationId="{D07661B3-4F4E-4B61-B6E1-8B4222E96D1F}"/>
          </ac:picMkLst>
        </pc:picChg>
        <pc:picChg chg="add del mod">
          <ac:chgData name="юрий" userId="596ee7cd889b39ee" providerId="LiveId" clId="{7447B8C3-FEC7-474C-87F6-F9CFAB8466F1}" dt="2024-02-25T18:25:38.433" v="296" actId="478"/>
          <ac:picMkLst>
            <pc:docMk/>
            <pc:sldMk cId="3543534952" sldId="269"/>
            <ac:picMk id="7" creationId="{2A920AC7-6C6B-4343-AE1C-3BE5289667AF}"/>
          </ac:picMkLst>
        </pc:picChg>
        <pc:picChg chg="add del mod">
          <ac:chgData name="юрий" userId="596ee7cd889b39ee" providerId="LiveId" clId="{7447B8C3-FEC7-474C-87F6-F9CFAB8466F1}" dt="2024-02-25T18:25:39.787" v="298" actId="478"/>
          <ac:picMkLst>
            <pc:docMk/>
            <pc:sldMk cId="3543534952" sldId="269"/>
            <ac:picMk id="11" creationId="{3F310510-BF72-4DA1-9E56-BEA6BB4CD04B}"/>
          </ac:picMkLst>
        </pc:picChg>
        <pc:picChg chg="add del mod">
          <ac:chgData name="юрий" userId="596ee7cd889b39ee" providerId="LiveId" clId="{7447B8C3-FEC7-474C-87F6-F9CFAB8466F1}" dt="2024-02-25T18:25:40.235" v="299" actId="478"/>
          <ac:picMkLst>
            <pc:docMk/>
            <pc:sldMk cId="3543534952" sldId="269"/>
            <ac:picMk id="12" creationId="{CC6085AC-886D-4C7C-B47D-B21B810327C0}"/>
          </ac:picMkLst>
        </pc:picChg>
        <pc:picChg chg="add del mod">
          <ac:chgData name="юрий" userId="596ee7cd889b39ee" providerId="LiveId" clId="{7447B8C3-FEC7-474C-87F6-F9CFAB8466F1}" dt="2024-02-25T18:25:39.049" v="297" actId="478"/>
          <ac:picMkLst>
            <pc:docMk/>
            <pc:sldMk cId="3543534952" sldId="269"/>
            <ac:picMk id="13" creationId="{B26115AA-076B-4471-B88F-C51B6957E024}"/>
          </ac:picMkLst>
        </pc:picChg>
        <pc:picChg chg="add mod">
          <ac:chgData name="юрий" userId="596ee7cd889b39ee" providerId="LiveId" clId="{7447B8C3-FEC7-474C-87F6-F9CFAB8466F1}" dt="2024-02-25T18:49:47.530" v="471" actId="1076"/>
          <ac:picMkLst>
            <pc:docMk/>
            <pc:sldMk cId="3543534952" sldId="269"/>
            <ac:picMk id="14" creationId="{6AE92EAB-72CF-4FB2-A6E4-EE502DC1D717}"/>
          </ac:picMkLst>
        </pc:picChg>
        <pc:picChg chg="add del mod">
          <ac:chgData name="юрий" userId="596ee7cd889b39ee" providerId="LiveId" clId="{7447B8C3-FEC7-474C-87F6-F9CFAB8466F1}" dt="2024-02-25T18:25:37.768" v="295" actId="478"/>
          <ac:picMkLst>
            <pc:docMk/>
            <pc:sldMk cId="3543534952" sldId="269"/>
            <ac:picMk id="15" creationId="{CF8D291C-1E10-4F01-9BC3-668D1D36D1B1}"/>
          </ac:picMkLst>
        </pc:picChg>
        <pc:picChg chg="add mod">
          <ac:chgData name="юрий" userId="596ee7cd889b39ee" providerId="LiveId" clId="{7447B8C3-FEC7-474C-87F6-F9CFAB8466F1}" dt="2024-02-25T18:26:25.366" v="319" actId="164"/>
          <ac:picMkLst>
            <pc:docMk/>
            <pc:sldMk cId="3543534952" sldId="269"/>
            <ac:picMk id="16" creationId="{6ED2A0A6-245C-43BF-832A-0309B34E598C}"/>
          </ac:picMkLst>
        </pc:picChg>
        <pc:picChg chg="add mod">
          <ac:chgData name="юрий" userId="596ee7cd889b39ee" providerId="LiveId" clId="{7447B8C3-FEC7-474C-87F6-F9CFAB8466F1}" dt="2024-02-25T18:26:25.366" v="319" actId="164"/>
          <ac:picMkLst>
            <pc:docMk/>
            <pc:sldMk cId="3543534952" sldId="269"/>
            <ac:picMk id="17" creationId="{407491D3-5891-4787-A711-6CB5E57A2091}"/>
          </ac:picMkLst>
        </pc:picChg>
        <pc:picChg chg="add mod">
          <ac:chgData name="юрий" userId="596ee7cd889b39ee" providerId="LiveId" clId="{7447B8C3-FEC7-474C-87F6-F9CFAB8466F1}" dt="2024-02-25T18:26:25.366" v="319" actId="164"/>
          <ac:picMkLst>
            <pc:docMk/>
            <pc:sldMk cId="3543534952" sldId="269"/>
            <ac:picMk id="18" creationId="{CB39E975-F166-4D88-BC1C-9A1993A3D7F4}"/>
          </ac:picMkLst>
        </pc:picChg>
        <pc:picChg chg="add mod">
          <ac:chgData name="юрий" userId="596ee7cd889b39ee" providerId="LiveId" clId="{7447B8C3-FEC7-474C-87F6-F9CFAB8466F1}" dt="2024-02-25T18:26:25.366" v="319" actId="164"/>
          <ac:picMkLst>
            <pc:docMk/>
            <pc:sldMk cId="3543534952" sldId="269"/>
            <ac:picMk id="19" creationId="{29525D22-A124-4583-8B3B-A89C6C8CC4E8}"/>
          </ac:picMkLst>
        </pc:picChg>
        <pc:picChg chg="add mod">
          <ac:chgData name="юрий" userId="596ee7cd889b39ee" providerId="LiveId" clId="{7447B8C3-FEC7-474C-87F6-F9CFAB8466F1}" dt="2024-02-25T18:26:25.366" v="319" actId="164"/>
          <ac:picMkLst>
            <pc:docMk/>
            <pc:sldMk cId="3543534952" sldId="269"/>
            <ac:picMk id="20" creationId="{8D646AB7-6822-487C-9273-9AABF23FCEA8}"/>
          </ac:picMkLst>
        </pc:picChg>
        <pc:picChg chg="add mod">
          <ac:chgData name="юрий" userId="596ee7cd889b39ee" providerId="LiveId" clId="{7447B8C3-FEC7-474C-87F6-F9CFAB8466F1}" dt="2024-02-25T18:26:25.366" v="319" actId="164"/>
          <ac:picMkLst>
            <pc:docMk/>
            <pc:sldMk cId="3543534952" sldId="269"/>
            <ac:picMk id="21" creationId="{ABED7750-D806-4BDB-BE36-E6F955599A64}"/>
          </ac:picMkLst>
        </pc:picChg>
        <pc:picChg chg="add mod">
          <ac:chgData name="юрий" userId="596ee7cd889b39ee" providerId="LiveId" clId="{7447B8C3-FEC7-474C-87F6-F9CFAB8466F1}" dt="2024-02-25T18:50:03.226" v="472" actId="1076"/>
          <ac:picMkLst>
            <pc:docMk/>
            <pc:sldMk cId="3543534952" sldId="269"/>
            <ac:picMk id="23" creationId="{8176C91D-FADA-4DD2-A487-5B202D8FCA56}"/>
          </ac:picMkLst>
        </pc:picChg>
        <pc:picChg chg="add del mod">
          <ac:chgData name="юрий" userId="596ee7cd889b39ee" providerId="LiveId" clId="{7447B8C3-FEC7-474C-87F6-F9CFAB8466F1}" dt="2024-02-25T18:28:45.512" v="341" actId="478"/>
          <ac:picMkLst>
            <pc:docMk/>
            <pc:sldMk cId="3543534952" sldId="269"/>
            <ac:picMk id="24" creationId="{98146F5C-C83F-4EEE-B2F3-556C1C8A2233}"/>
          </ac:picMkLst>
        </pc:picChg>
        <pc:picChg chg="add del mod">
          <ac:chgData name="юрий" userId="596ee7cd889b39ee" providerId="LiveId" clId="{7447B8C3-FEC7-474C-87F6-F9CFAB8466F1}" dt="2024-02-25T18:43:43.550" v="405"/>
          <ac:picMkLst>
            <pc:docMk/>
            <pc:sldMk cId="3543534952" sldId="269"/>
            <ac:picMk id="26" creationId="{74AB452F-0A0D-4351-8394-48D305FBE94E}"/>
          </ac:picMkLst>
        </pc:picChg>
        <pc:picChg chg="add del mod">
          <ac:chgData name="юрий" userId="596ee7cd889b39ee" providerId="LiveId" clId="{7447B8C3-FEC7-474C-87F6-F9CFAB8466F1}" dt="2024-02-25T19:07:29.375" v="523" actId="478"/>
          <ac:picMkLst>
            <pc:docMk/>
            <pc:sldMk cId="3543534952" sldId="269"/>
            <ac:picMk id="29" creationId="{E54939EE-44AB-4DC1-9A3A-B720D3B49C1D}"/>
          </ac:picMkLst>
        </pc:picChg>
        <pc:picChg chg="add del mod">
          <ac:chgData name="юрий" userId="596ee7cd889b39ee" providerId="LiveId" clId="{7447B8C3-FEC7-474C-87F6-F9CFAB8466F1}" dt="2024-02-25T18:48:34.747" v="466" actId="1076"/>
          <ac:picMkLst>
            <pc:docMk/>
            <pc:sldMk cId="3543534952" sldId="269"/>
            <ac:picMk id="31" creationId="{C7CD8301-77FA-4D2B-B61F-DFD373823401}"/>
          </ac:picMkLst>
        </pc:picChg>
        <pc:picChg chg="add mod">
          <ac:chgData name="юрий" userId="596ee7cd889b39ee" providerId="LiveId" clId="{7447B8C3-FEC7-474C-87F6-F9CFAB8466F1}" dt="2024-02-25T19:01:27.112" v="495" actId="1076"/>
          <ac:picMkLst>
            <pc:docMk/>
            <pc:sldMk cId="3543534952" sldId="269"/>
            <ac:picMk id="33" creationId="{73B18478-C2F2-47E4-9523-0827ADE1FB0F}"/>
          </ac:picMkLst>
        </pc:picChg>
        <pc:picChg chg="add mod">
          <ac:chgData name="юрий" userId="596ee7cd889b39ee" providerId="LiveId" clId="{7447B8C3-FEC7-474C-87F6-F9CFAB8466F1}" dt="2024-02-25T19:03:18.387" v="510" actId="1076"/>
          <ac:picMkLst>
            <pc:docMk/>
            <pc:sldMk cId="3543534952" sldId="269"/>
            <ac:picMk id="36" creationId="{B41E37FE-4A0F-4AD2-9614-B81BE703D5BE}"/>
          </ac:picMkLst>
        </pc:picChg>
        <pc:picChg chg="add mod">
          <ac:chgData name="юрий" userId="596ee7cd889b39ee" providerId="LiveId" clId="{7447B8C3-FEC7-474C-87F6-F9CFAB8466F1}" dt="2024-02-25T19:18:17.619" v="535" actId="1076"/>
          <ac:picMkLst>
            <pc:docMk/>
            <pc:sldMk cId="3543534952" sldId="269"/>
            <ac:picMk id="39" creationId="{9355A17E-D704-4D87-8668-346A8FF63C10}"/>
          </ac:picMkLst>
        </pc:picChg>
        <pc:picChg chg="add del mod">
          <ac:chgData name="юрий" userId="596ee7cd889b39ee" providerId="LiveId" clId="{7447B8C3-FEC7-474C-87F6-F9CFAB8466F1}" dt="2024-02-25T18:06:07.575" v="204" actId="478"/>
          <ac:picMkLst>
            <pc:docMk/>
            <pc:sldMk cId="3543534952" sldId="269"/>
            <ac:picMk id="7170" creationId="{9BBCA1EA-3037-453E-8F08-879BBC1EC4C4}"/>
          </ac:picMkLst>
        </pc:picChg>
        <pc:picChg chg="add del mod">
          <ac:chgData name="юрий" userId="596ee7cd889b39ee" providerId="LiveId" clId="{7447B8C3-FEC7-474C-87F6-F9CFAB8466F1}" dt="2024-02-25T18:19:00.108" v="252" actId="478"/>
          <ac:picMkLst>
            <pc:docMk/>
            <pc:sldMk cId="3543534952" sldId="269"/>
            <ac:picMk id="7172" creationId="{623C66B2-5116-4A17-86B6-15EECD915E68}"/>
          </ac:picMkLst>
        </pc:picChg>
        <pc:picChg chg="add del">
          <ac:chgData name="юрий" userId="596ee7cd889b39ee" providerId="LiveId" clId="{7447B8C3-FEC7-474C-87F6-F9CFAB8466F1}" dt="2024-02-25T18:22:14.773" v="254"/>
          <ac:picMkLst>
            <pc:docMk/>
            <pc:sldMk cId="3543534952" sldId="269"/>
            <ac:picMk id="7174" creationId="{164294C9-7ED0-45F3-8E82-05613EFDA3DF}"/>
          </ac:picMkLst>
        </pc:picChg>
        <pc:picChg chg="add del">
          <ac:chgData name="юрий" userId="596ee7cd889b39ee" providerId="LiveId" clId="{7447B8C3-FEC7-474C-87F6-F9CFAB8466F1}" dt="2024-02-25T18:23:28.875" v="280"/>
          <ac:picMkLst>
            <pc:docMk/>
            <pc:sldMk cId="3543534952" sldId="269"/>
            <ac:picMk id="7176" creationId="{17E026A9-12B9-4B0E-8EE0-3831A2C94B1E}"/>
          </ac:picMkLst>
        </pc:picChg>
        <pc:picChg chg="add del">
          <ac:chgData name="юрий" userId="596ee7cd889b39ee" providerId="LiveId" clId="{7447B8C3-FEC7-474C-87F6-F9CFAB8466F1}" dt="2024-02-25T18:54:27.678" v="482"/>
          <ac:picMkLst>
            <pc:docMk/>
            <pc:sldMk cId="3543534952" sldId="269"/>
            <ac:picMk id="7180" creationId="{4458E9AC-A220-4B08-AC69-C31766D750BF}"/>
          </ac:picMkLst>
        </pc:picChg>
        <pc:picChg chg="add mod">
          <ac:chgData name="юрий" userId="596ee7cd889b39ee" providerId="LiveId" clId="{7447B8C3-FEC7-474C-87F6-F9CFAB8466F1}" dt="2024-02-25T19:03:16.670" v="509" actId="1076"/>
          <ac:picMkLst>
            <pc:docMk/>
            <pc:sldMk cId="3543534952" sldId="269"/>
            <ac:picMk id="7182" creationId="{44110E0E-D17A-4365-BA29-F0BB03D2263D}"/>
          </ac:picMkLst>
        </pc:picChg>
        <pc:picChg chg="add mod">
          <ac:chgData name="юрий" userId="596ee7cd889b39ee" providerId="LiveId" clId="{7447B8C3-FEC7-474C-87F6-F9CFAB8466F1}" dt="2024-02-25T19:03:10.073" v="507" actId="1076"/>
          <ac:picMkLst>
            <pc:docMk/>
            <pc:sldMk cId="3543534952" sldId="269"/>
            <ac:picMk id="7184" creationId="{CB4804B8-FE0B-444D-BD64-FEEE157A91E7}"/>
          </ac:picMkLst>
        </pc:picChg>
        <pc:picChg chg="add del mod">
          <ac:chgData name="юрий" userId="596ee7cd889b39ee" providerId="LiveId" clId="{7447B8C3-FEC7-474C-87F6-F9CFAB8466F1}" dt="2024-02-25T19:07:28.473" v="522" actId="478"/>
          <ac:picMkLst>
            <pc:docMk/>
            <pc:sldMk cId="3543534952" sldId="269"/>
            <ac:picMk id="7186" creationId="{CEF23BC5-1F6B-4E50-9D35-AA16A29DB6ED}"/>
          </ac:picMkLst>
        </pc:picChg>
      </pc:sldChg>
      <pc:sldChg chg="addSp delSp modSp new del">
        <pc:chgData name="юрий" userId="596ee7cd889b39ee" providerId="LiveId" clId="{7447B8C3-FEC7-474C-87F6-F9CFAB8466F1}" dt="2024-02-29T19:44:39.411" v="1588" actId="2696"/>
        <pc:sldMkLst>
          <pc:docMk/>
          <pc:sldMk cId="2508514129" sldId="270"/>
        </pc:sldMkLst>
        <pc:picChg chg="add del mod">
          <ac:chgData name="юрий" userId="596ee7cd889b39ee" providerId="LiveId" clId="{7447B8C3-FEC7-474C-87F6-F9CFAB8466F1}" dt="2024-02-25T17:32:02.573" v="151" actId="478"/>
          <ac:picMkLst>
            <pc:docMk/>
            <pc:sldMk cId="2508514129" sldId="270"/>
            <ac:picMk id="9218" creationId="{78FE2444-7887-4AFA-88A2-3E6CBE7BEF56}"/>
          </ac:picMkLst>
        </pc:picChg>
      </pc:sldChg>
      <pc:sldChg chg="addSp delSp modSp new">
        <pc:chgData name="юрий" userId="596ee7cd889b39ee" providerId="LiveId" clId="{7447B8C3-FEC7-474C-87F6-F9CFAB8466F1}" dt="2024-02-25T17:24:59.859" v="131" actId="478"/>
        <pc:sldMkLst>
          <pc:docMk/>
          <pc:sldMk cId="891682184" sldId="271"/>
        </pc:sldMkLst>
        <pc:spChg chg="del">
          <ac:chgData name="юрий" userId="596ee7cd889b39ee" providerId="LiveId" clId="{7447B8C3-FEC7-474C-87F6-F9CFAB8466F1}" dt="2024-02-25T17:23:43.844" v="121"/>
          <ac:spMkLst>
            <pc:docMk/>
            <pc:sldMk cId="891682184" sldId="271"/>
            <ac:spMk id="3" creationId="{0682FE23-3BE1-4FD0-B5CF-3C88D59DA2A5}"/>
          </ac:spMkLst>
        </pc:spChg>
        <pc:spChg chg="add mod">
          <ac:chgData name="юрий" userId="596ee7cd889b39ee" providerId="LiveId" clId="{7447B8C3-FEC7-474C-87F6-F9CFAB8466F1}" dt="2024-02-25T17:24:59.859" v="131" actId="478"/>
          <ac:spMkLst>
            <pc:docMk/>
            <pc:sldMk cId="891682184" sldId="271"/>
            <ac:spMk id="4" creationId="{C281CAD2-439D-46FE-B4E5-CE6233AF587D}"/>
          </ac:spMkLst>
        </pc:spChg>
        <pc:picChg chg="add del mod">
          <ac:chgData name="юрий" userId="596ee7cd889b39ee" providerId="LiveId" clId="{7447B8C3-FEC7-474C-87F6-F9CFAB8466F1}" dt="2024-02-25T17:24:59.859" v="131" actId="478"/>
          <ac:picMkLst>
            <pc:docMk/>
            <pc:sldMk cId="891682184" sldId="271"/>
            <ac:picMk id="8194" creationId="{03A77A1C-F7EE-4B3D-997C-A8AAE295154B}"/>
          </ac:picMkLst>
        </pc:picChg>
      </pc:sldChg>
      <pc:sldChg chg="new">
        <pc:chgData name="юрий" userId="596ee7cd889b39ee" providerId="LiveId" clId="{7447B8C3-FEC7-474C-87F6-F9CFAB8466F1}" dt="2024-02-25T17:19:52.659" v="118" actId="680"/>
        <pc:sldMkLst>
          <pc:docMk/>
          <pc:sldMk cId="3788521371" sldId="272"/>
        </pc:sldMkLst>
      </pc:sldChg>
      <pc:sldChg chg="new del">
        <pc:chgData name="юрий" userId="596ee7cd889b39ee" providerId="LiveId" clId="{7447B8C3-FEC7-474C-87F6-F9CFAB8466F1}" dt="2024-02-29T19:44:43.192" v="1589" actId="2696"/>
        <pc:sldMkLst>
          <pc:docMk/>
          <pc:sldMk cId="1952772481" sldId="273"/>
        </pc:sldMkLst>
      </pc:sldChg>
      <pc:sldChg chg="addSp delSp modSp new">
        <pc:chgData name="юрий" userId="596ee7cd889b39ee" providerId="LiveId" clId="{7447B8C3-FEC7-474C-87F6-F9CFAB8466F1}" dt="2024-02-29T20:05:31.123" v="1605"/>
        <pc:sldMkLst>
          <pc:docMk/>
          <pc:sldMk cId="1557163743" sldId="274"/>
        </pc:sldMkLst>
        <pc:spChg chg="del">
          <ac:chgData name="юрий" userId="596ee7cd889b39ee" providerId="LiveId" clId="{7447B8C3-FEC7-474C-87F6-F9CFAB8466F1}" dt="2024-02-29T19:59:11.264" v="1590"/>
          <ac:spMkLst>
            <pc:docMk/>
            <pc:sldMk cId="1557163743" sldId="274"/>
            <ac:spMk id="3" creationId="{740BAB80-39A4-44A1-8204-2459D1021A46}"/>
          </ac:spMkLst>
        </pc:spChg>
        <pc:picChg chg="add mod">
          <ac:chgData name="юрий" userId="596ee7cd889b39ee" providerId="LiveId" clId="{7447B8C3-FEC7-474C-87F6-F9CFAB8466F1}" dt="2024-02-29T19:59:27.040" v="1593" actId="14100"/>
          <ac:picMkLst>
            <pc:docMk/>
            <pc:sldMk cId="1557163743" sldId="274"/>
            <ac:picMk id="4" creationId="{0B8E9B58-9ADA-4647-83E0-C032D36E919D}"/>
          </ac:picMkLst>
        </pc:picChg>
        <pc:picChg chg="add del">
          <ac:chgData name="юрий" userId="596ee7cd889b39ee" providerId="LiveId" clId="{7447B8C3-FEC7-474C-87F6-F9CFAB8466F1}" dt="2024-02-29T20:05:31.123" v="1605"/>
          <ac:picMkLst>
            <pc:docMk/>
            <pc:sldMk cId="1557163743" sldId="274"/>
            <ac:picMk id="2050" creationId="{BAC0E569-1C2D-41DB-BA9C-DCC329229C15}"/>
          </ac:picMkLst>
        </pc:picChg>
      </pc:sldChg>
      <pc:sldChg chg="addSp delSp modSp new">
        <pc:chgData name="юрий" userId="596ee7cd889b39ee" providerId="LiveId" clId="{7447B8C3-FEC7-474C-87F6-F9CFAB8466F1}" dt="2024-02-29T20:30:05.257" v="1676" actId="14100"/>
        <pc:sldMkLst>
          <pc:docMk/>
          <pc:sldMk cId="135013395" sldId="275"/>
        </pc:sldMkLst>
        <pc:spChg chg="add del">
          <ac:chgData name="юрий" userId="596ee7cd889b39ee" providerId="LiveId" clId="{7447B8C3-FEC7-474C-87F6-F9CFAB8466F1}" dt="2024-02-29T20:10:50.360" v="1618"/>
          <ac:spMkLst>
            <pc:docMk/>
            <pc:sldMk cId="135013395" sldId="275"/>
            <ac:spMk id="3" creationId="{A950E4A3-9517-4947-A6D4-D3578B777E89}"/>
          </ac:spMkLst>
        </pc:spChg>
        <pc:spChg chg="add del">
          <ac:chgData name="юрий" userId="596ee7cd889b39ee" providerId="LiveId" clId="{7447B8C3-FEC7-474C-87F6-F9CFAB8466F1}" dt="2024-02-29T20:28:03.009" v="1660"/>
          <ac:spMkLst>
            <pc:docMk/>
            <pc:sldMk cId="135013395" sldId="275"/>
            <ac:spMk id="4" creationId="{8FD13EDA-6D0A-4D9E-8375-BCD57A176A83}"/>
          </ac:spMkLst>
        </pc:spChg>
        <pc:picChg chg="add del mod">
          <ac:chgData name="юрий" userId="596ee7cd889b39ee" providerId="LiveId" clId="{7447B8C3-FEC7-474C-87F6-F9CFAB8466F1}" dt="2024-02-29T20:01:41.473" v="1597"/>
          <ac:picMkLst>
            <pc:docMk/>
            <pc:sldMk cId="135013395" sldId="275"/>
            <ac:picMk id="1026" creationId="{F8622F1F-5A2A-4932-BDF6-FE2914B18FF0}"/>
          </ac:picMkLst>
        </pc:picChg>
        <pc:picChg chg="add del">
          <ac:chgData name="юрий" userId="596ee7cd889b39ee" providerId="LiveId" clId="{7447B8C3-FEC7-474C-87F6-F9CFAB8466F1}" dt="2024-02-29T20:02:42.817" v="1599"/>
          <ac:picMkLst>
            <pc:docMk/>
            <pc:sldMk cId="135013395" sldId="275"/>
            <ac:picMk id="1028" creationId="{338A5038-58F3-4AEA-A101-2AB7E7E1CE58}"/>
          </ac:picMkLst>
        </pc:picChg>
        <pc:picChg chg="add del mod">
          <ac:chgData name="юрий" userId="596ee7cd889b39ee" providerId="LiveId" clId="{7447B8C3-FEC7-474C-87F6-F9CFAB8466F1}" dt="2024-02-29T20:03:52.335" v="1601"/>
          <ac:picMkLst>
            <pc:docMk/>
            <pc:sldMk cId="135013395" sldId="275"/>
            <ac:picMk id="1030" creationId="{2D799298-A0F0-431E-8084-33F96B5A8D87}"/>
          </ac:picMkLst>
        </pc:picChg>
        <pc:picChg chg="add del mod">
          <ac:chgData name="юрий" userId="596ee7cd889b39ee" providerId="LiveId" clId="{7447B8C3-FEC7-474C-87F6-F9CFAB8466F1}" dt="2024-02-29T20:05:35.411" v="1607"/>
          <ac:picMkLst>
            <pc:docMk/>
            <pc:sldMk cId="135013395" sldId="275"/>
            <ac:picMk id="1032" creationId="{72758AC4-650E-417E-AF5D-C4E0525FAE9C}"/>
          </ac:picMkLst>
        </pc:picChg>
        <pc:picChg chg="add mod">
          <ac:chgData name="юрий" userId="596ee7cd889b39ee" providerId="LiveId" clId="{7447B8C3-FEC7-474C-87F6-F9CFAB8466F1}" dt="2024-02-29T20:30:05.257" v="1676" actId="14100"/>
          <ac:picMkLst>
            <pc:docMk/>
            <pc:sldMk cId="135013395" sldId="275"/>
            <ac:picMk id="1034" creationId="{DEC237BE-F5CC-466D-82C5-772C4832D34B}"/>
          </ac:picMkLst>
        </pc:picChg>
        <pc:picChg chg="add del mod">
          <ac:chgData name="юрий" userId="596ee7cd889b39ee" providerId="LiveId" clId="{7447B8C3-FEC7-474C-87F6-F9CFAB8466F1}" dt="2024-02-29T20:10:27.746" v="1617"/>
          <ac:picMkLst>
            <pc:docMk/>
            <pc:sldMk cId="135013395" sldId="275"/>
            <ac:picMk id="1036" creationId="{3065AB18-BDA1-4DD5-9CF9-AEF8A89CC07D}"/>
          </ac:picMkLst>
        </pc:picChg>
        <pc:picChg chg="add mod">
          <ac:chgData name="юрий" userId="596ee7cd889b39ee" providerId="LiveId" clId="{7447B8C3-FEC7-474C-87F6-F9CFAB8466F1}" dt="2024-02-29T20:29:36.797" v="1670" actId="1076"/>
          <ac:picMkLst>
            <pc:docMk/>
            <pc:sldMk cId="135013395" sldId="275"/>
            <ac:picMk id="1038" creationId="{23805C1D-AA9D-4884-9F57-C552602C78ED}"/>
          </ac:picMkLst>
        </pc:picChg>
        <pc:picChg chg="add mod">
          <ac:chgData name="юрий" userId="596ee7cd889b39ee" providerId="LiveId" clId="{7447B8C3-FEC7-474C-87F6-F9CFAB8466F1}" dt="2024-02-29T20:29:41.614" v="1672" actId="1076"/>
          <ac:picMkLst>
            <pc:docMk/>
            <pc:sldMk cId="135013395" sldId="275"/>
            <ac:picMk id="1040" creationId="{C55EE0EC-7ED2-4ED2-BF8D-8B5F25821817}"/>
          </ac:picMkLst>
        </pc:picChg>
        <pc:picChg chg="add del">
          <ac:chgData name="юрий" userId="596ee7cd889b39ee" providerId="LiveId" clId="{7447B8C3-FEC7-474C-87F6-F9CFAB8466F1}" dt="2024-02-29T20:13:44.400" v="1627"/>
          <ac:picMkLst>
            <pc:docMk/>
            <pc:sldMk cId="135013395" sldId="275"/>
            <ac:picMk id="1042" creationId="{EC8ADA5A-779D-4E96-9C2D-85C3F49D95DE}"/>
          </ac:picMkLst>
        </pc:picChg>
        <pc:picChg chg="add del">
          <ac:chgData name="юрий" userId="596ee7cd889b39ee" providerId="LiveId" clId="{7447B8C3-FEC7-474C-87F6-F9CFAB8466F1}" dt="2024-02-29T20:15:31.872" v="1629"/>
          <ac:picMkLst>
            <pc:docMk/>
            <pc:sldMk cId="135013395" sldId="275"/>
            <ac:picMk id="1044" creationId="{5AFADF37-618A-4EA8-A14C-6E12EF2C3886}"/>
          </ac:picMkLst>
        </pc:picChg>
        <pc:picChg chg="add mod">
          <ac:chgData name="юрий" userId="596ee7cd889b39ee" providerId="LiveId" clId="{7447B8C3-FEC7-474C-87F6-F9CFAB8466F1}" dt="2024-02-29T20:16:11.080" v="1631" actId="1076"/>
          <ac:picMkLst>
            <pc:docMk/>
            <pc:sldMk cId="135013395" sldId="275"/>
            <ac:picMk id="1046" creationId="{99C84CB8-9265-4C0E-9C2C-EE2600F0F260}"/>
          </ac:picMkLst>
        </pc:picChg>
        <pc:picChg chg="add del">
          <ac:chgData name="юрий" userId="596ee7cd889b39ee" providerId="LiveId" clId="{7447B8C3-FEC7-474C-87F6-F9CFAB8466F1}" dt="2024-02-29T20:16:44.533" v="1633"/>
          <ac:picMkLst>
            <pc:docMk/>
            <pc:sldMk cId="135013395" sldId="275"/>
            <ac:picMk id="1048" creationId="{EF1F7AA0-A5F3-4FED-A2F0-50A22B1EA23D}"/>
          </ac:picMkLst>
        </pc:picChg>
        <pc:picChg chg="add del">
          <ac:chgData name="юрий" userId="596ee7cd889b39ee" providerId="LiveId" clId="{7447B8C3-FEC7-474C-87F6-F9CFAB8466F1}" dt="2024-02-29T20:17:39.103" v="1635"/>
          <ac:picMkLst>
            <pc:docMk/>
            <pc:sldMk cId="135013395" sldId="275"/>
            <ac:picMk id="1050" creationId="{EE9AA81A-2BB7-451F-8527-A11574CED0C5}"/>
          </ac:picMkLst>
        </pc:picChg>
        <pc:picChg chg="add del">
          <ac:chgData name="юрий" userId="596ee7cd889b39ee" providerId="LiveId" clId="{7447B8C3-FEC7-474C-87F6-F9CFAB8466F1}" dt="2024-02-29T20:20:37.109" v="1637"/>
          <ac:picMkLst>
            <pc:docMk/>
            <pc:sldMk cId="135013395" sldId="275"/>
            <ac:picMk id="1052" creationId="{5385286C-D415-4C91-9B5C-2D8FDB752BF6}"/>
          </ac:picMkLst>
        </pc:picChg>
        <pc:picChg chg="add del">
          <ac:chgData name="юрий" userId="596ee7cd889b39ee" providerId="LiveId" clId="{7447B8C3-FEC7-474C-87F6-F9CFAB8466F1}" dt="2024-02-29T20:21:13.138" v="1639"/>
          <ac:picMkLst>
            <pc:docMk/>
            <pc:sldMk cId="135013395" sldId="275"/>
            <ac:picMk id="1054" creationId="{D6658888-6EB5-4786-9F8B-E868998132C5}"/>
          </ac:picMkLst>
        </pc:picChg>
        <pc:picChg chg="add del">
          <ac:chgData name="юрий" userId="596ee7cd889b39ee" providerId="LiveId" clId="{7447B8C3-FEC7-474C-87F6-F9CFAB8466F1}" dt="2024-02-29T20:21:34.482" v="1641"/>
          <ac:picMkLst>
            <pc:docMk/>
            <pc:sldMk cId="135013395" sldId="275"/>
            <ac:picMk id="1056" creationId="{A81A2A6E-F5D6-439D-B414-27C5DB640B30}"/>
          </ac:picMkLst>
        </pc:picChg>
        <pc:picChg chg="add del">
          <ac:chgData name="юрий" userId="596ee7cd889b39ee" providerId="LiveId" clId="{7447B8C3-FEC7-474C-87F6-F9CFAB8466F1}" dt="2024-02-29T20:22:26.990" v="1643"/>
          <ac:picMkLst>
            <pc:docMk/>
            <pc:sldMk cId="135013395" sldId="275"/>
            <ac:picMk id="1058" creationId="{7D6714B7-C4FE-47F1-A616-D07783E382A3}"/>
          </ac:picMkLst>
        </pc:picChg>
        <pc:picChg chg="add del">
          <ac:chgData name="юрий" userId="596ee7cd889b39ee" providerId="LiveId" clId="{7447B8C3-FEC7-474C-87F6-F9CFAB8466F1}" dt="2024-02-29T20:22:43.611" v="1645"/>
          <ac:picMkLst>
            <pc:docMk/>
            <pc:sldMk cId="135013395" sldId="275"/>
            <ac:picMk id="1060" creationId="{56B8E470-805C-434D-AE49-26658C8A50EC}"/>
          </ac:picMkLst>
        </pc:picChg>
        <pc:picChg chg="add del">
          <ac:chgData name="юрий" userId="596ee7cd889b39ee" providerId="LiveId" clId="{7447B8C3-FEC7-474C-87F6-F9CFAB8466F1}" dt="2024-02-29T20:23:35.979" v="1647"/>
          <ac:picMkLst>
            <pc:docMk/>
            <pc:sldMk cId="135013395" sldId="275"/>
            <ac:picMk id="1062" creationId="{6C9768CB-BF6D-49DD-B6BB-EDFC67F1EF67}"/>
          </ac:picMkLst>
        </pc:picChg>
        <pc:picChg chg="add del">
          <ac:chgData name="юрий" userId="596ee7cd889b39ee" providerId="LiveId" clId="{7447B8C3-FEC7-474C-87F6-F9CFAB8466F1}" dt="2024-02-29T20:24:08.441" v="1649"/>
          <ac:picMkLst>
            <pc:docMk/>
            <pc:sldMk cId="135013395" sldId="275"/>
            <ac:picMk id="1064" creationId="{4378425C-C591-48E7-A10C-1FEF06EDE523}"/>
          </ac:picMkLst>
        </pc:picChg>
        <pc:picChg chg="add del">
          <ac:chgData name="юрий" userId="596ee7cd889b39ee" providerId="LiveId" clId="{7447B8C3-FEC7-474C-87F6-F9CFAB8466F1}" dt="2024-02-29T20:25:05.073" v="1651"/>
          <ac:picMkLst>
            <pc:docMk/>
            <pc:sldMk cId="135013395" sldId="275"/>
            <ac:picMk id="1066" creationId="{838A309C-05B0-406D-9629-C8B989330439}"/>
          </ac:picMkLst>
        </pc:picChg>
        <pc:picChg chg="add mod">
          <ac:chgData name="юрий" userId="596ee7cd889b39ee" providerId="LiveId" clId="{7447B8C3-FEC7-474C-87F6-F9CFAB8466F1}" dt="2024-02-29T20:30:01.543" v="1675" actId="14100"/>
          <ac:picMkLst>
            <pc:docMk/>
            <pc:sldMk cId="135013395" sldId="275"/>
            <ac:picMk id="1068" creationId="{239FFFE7-BD63-4CD4-9F47-351C9621AC98}"/>
          </ac:picMkLst>
        </pc:picChg>
        <pc:picChg chg="add del">
          <ac:chgData name="юрий" userId="596ee7cd889b39ee" providerId="LiveId" clId="{7447B8C3-FEC7-474C-87F6-F9CFAB8466F1}" dt="2024-02-29T20:26:38.941" v="1658"/>
          <ac:picMkLst>
            <pc:docMk/>
            <pc:sldMk cId="135013395" sldId="275"/>
            <ac:picMk id="1070" creationId="{6BC9E17C-DBB8-4BBA-8C7C-DD34A4E4F82A}"/>
          </ac:picMkLst>
        </pc:picChg>
        <pc:picChg chg="add mod">
          <ac:chgData name="юрий" userId="596ee7cd889b39ee" providerId="LiveId" clId="{7447B8C3-FEC7-474C-87F6-F9CFAB8466F1}" dt="2024-02-29T20:29:22.147" v="1666" actId="1076"/>
          <ac:picMkLst>
            <pc:docMk/>
            <pc:sldMk cId="135013395" sldId="275"/>
            <ac:picMk id="1074" creationId="{493209A4-7C3B-44C2-B294-501302B4CC4E}"/>
          </ac:picMkLst>
        </pc:picChg>
      </pc:sldChg>
      <pc:sldChg chg="addSp new del">
        <pc:chgData name="юрий" userId="596ee7cd889b39ee" providerId="LiveId" clId="{7447B8C3-FEC7-474C-87F6-F9CFAB8466F1}" dt="2024-02-25T18:05:44.423" v="202" actId="47"/>
        <pc:sldMkLst>
          <pc:docMk/>
          <pc:sldMk cId="3384447767" sldId="276"/>
        </pc:sldMkLst>
        <pc:picChg chg="add">
          <ac:chgData name="юрий" userId="596ee7cd889b39ee" providerId="LiveId" clId="{7447B8C3-FEC7-474C-87F6-F9CFAB8466F1}" dt="2024-02-25T17:51:49.520" v="170"/>
          <ac:picMkLst>
            <pc:docMk/>
            <pc:sldMk cId="3384447767" sldId="276"/>
            <ac:picMk id="10242" creationId="{AF8B9BD9-0FF0-4EE3-94B3-0FA6EFBEB01C}"/>
          </ac:picMkLst>
        </pc:picChg>
      </pc:sldChg>
      <pc:sldChg chg="addSp delSp modSp new del mod modAnim">
        <pc:chgData name="юрий" userId="596ee7cd889b39ee" providerId="LiveId" clId="{7447B8C3-FEC7-474C-87F6-F9CFAB8466F1}" dt="2024-02-29T22:05:39.517" v="2105" actId="2696"/>
        <pc:sldMkLst>
          <pc:docMk/>
          <pc:sldMk cId="456016399" sldId="277"/>
        </pc:sldMkLst>
        <pc:spChg chg="add del">
          <ac:chgData name="юрий" userId="596ee7cd889b39ee" providerId="LiveId" clId="{7447B8C3-FEC7-474C-87F6-F9CFAB8466F1}" dt="2024-02-25T18:04:15.471" v="193"/>
          <ac:spMkLst>
            <pc:docMk/>
            <pc:sldMk cId="456016399" sldId="277"/>
            <ac:spMk id="3" creationId="{FB4C763F-7132-4262-BF29-81D27AE7ADE8}"/>
          </ac:spMkLst>
        </pc:spChg>
        <pc:picChg chg="add mod">
          <ac:chgData name="юрий" userId="596ee7cd889b39ee" providerId="LiveId" clId="{7447B8C3-FEC7-474C-87F6-F9CFAB8466F1}" dt="2024-02-28T18:42:54.902" v="1186" actId="1076"/>
          <ac:picMkLst>
            <pc:docMk/>
            <pc:sldMk cId="456016399" sldId="277"/>
            <ac:picMk id="4" creationId="{EFC31C5E-7DF6-4391-A6B3-FE14AB2D64AB}"/>
          </ac:picMkLst>
        </pc:picChg>
        <pc:picChg chg="add del mod">
          <ac:chgData name="юрий" userId="596ee7cd889b39ee" providerId="LiveId" clId="{7447B8C3-FEC7-474C-87F6-F9CFAB8466F1}" dt="2024-02-25T17:55:59.155" v="178"/>
          <ac:picMkLst>
            <pc:docMk/>
            <pc:sldMk cId="456016399" sldId="277"/>
            <ac:picMk id="11266" creationId="{13986166-4D95-469C-9847-A0C782A15811}"/>
          </ac:picMkLst>
        </pc:picChg>
        <pc:picChg chg="add del mod">
          <ac:chgData name="юрий" userId="596ee7cd889b39ee" providerId="LiveId" clId="{7447B8C3-FEC7-474C-87F6-F9CFAB8466F1}" dt="2024-02-25T17:58:53.608" v="184"/>
          <ac:picMkLst>
            <pc:docMk/>
            <pc:sldMk cId="456016399" sldId="277"/>
            <ac:picMk id="11268" creationId="{2ACA5C11-5672-45BA-BE57-F6CBD3C12A97}"/>
          </ac:picMkLst>
        </pc:picChg>
        <pc:picChg chg="add del mod">
          <ac:chgData name="юрий" userId="596ee7cd889b39ee" providerId="LiveId" clId="{7447B8C3-FEC7-474C-87F6-F9CFAB8466F1}" dt="2024-02-25T18:01:49.845" v="190"/>
          <ac:picMkLst>
            <pc:docMk/>
            <pc:sldMk cId="456016399" sldId="277"/>
            <ac:picMk id="11270" creationId="{0659C18C-D91D-4E9B-937F-B1EA1E268ED7}"/>
          </ac:picMkLst>
        </pc:picChg>
        <pc:picChg chg="add del mod">
          <ac:chgData name="юрий" userId="596ee7cd889b39ee" providerId="LiveId" clId="{7447B8C3-FEC7-474C-87F6-F9CFAB8466F1}" dt="2024-02-25T18:02:25.312" v="192"/>
          <ac:picMkLst>
            <pc:docMk/>
            <pc:sldMk cId="456016399" sldId="277"/>
            <ac:picMk id="11272" creationId="{98B3B7C6-A0E7-4F5B-B76E-AD1B1ED55B75}"/>
          </ac:picMkLst>
        </pc:picChg>
        <pc:picChg chg="add mod">
          <ac:chgData name="юрий" userId="596ee7cd889b39ee" providerId="LiveId" clId="{7447B8C3-FEC7-474C-87F6-F9CFAB8466F1}" dt="2024-02-25T18:04:53.461" v="197" actId="14100"/>
          <ac:picMkLst>
            <pc:docMk/>
            <pc:sldMk cId="456016399" sldId="277"/>
            <ac:picMk id="11274" creationId="{1887B031-9341-43D3-A8E1-B6F4016002EE}"/>
          </ac:picMkLst>
        </pc:picChg>
      </pc:sldChg>
      <pc:sldChg chg="addSp delSp modSp new mod modAnim">
        <pc:chgData name="юрий" userId="596ee7cd889b39ee" providerId="LiveId" clId="{7447B8C3-FEC7-474C-87F6-F9CFAB8466F1}" dt="2024-02-29T20:39:51.296" v="1721"/>
        <pc:sldMkLst>
          <pc:docMk/>
          <pc:sldMk cId="1052161687" sldId="278"/>
        </pc:sldMkLst>
        <pc:spChg chg="mod">
          <ac:chgData name="юрий" userId="596ee7cd889b39ee" providerId="LiveId" clId="{7447B8C3-FEC7-474C-87F6-F9CFAB8466F1}" dt="2024-02-29T20:36:37.070" v="1692" actId="1076"/>
          <ac:spMkLst>
            <pc:docMk/>
            <pc:sldMk cId="1052161687" sldId="278"/>
            <ac:spMk id="2" creationId="{1C545E3A-130D-4ED6-9C5C-F400E479B4CB}"/>
          </ac:spMkLst>
        </pc:spChg>
        <pc:spChg chg="add del">
          <ac:chgData name="юрий" userId="596ee7cd889b39ee" providerId="LiveId" clId="{7447B8C3-FEC7-474C-87F6-F9CFAB8466F1}" dt="2024-02-29T20:38:56.882" v="1715"/>
          <ac:spMkLst>
            <pc:docMk/>
            <pc:sldMk cId="1052161687" sldId="278"/>
            <ac:spMk id="3" creationId="{9CED4446-7EEA-4F01-A743-2218FEF29AA7}"/>
          </ac:spMkLst>
        </pc:spChg>
        <pc:spChg chg="add del mod">
          <ac:chgData name="юрий" userId="596ee7cd889b39ee" providerId="LiveId" clId="{7447B8C3-FEC7-474C-87F6-F9CFAB8466F1}" dt="2024-02-29T20:38:35.362" v="1704" actId="478"/>
          <ac:spMkLst>
            <pc:docMk/>
            <pc:sldMk cId="1052161687" sldId="278"/>
            <ac:spMk id="5" creationId="{E1DD5E1B-C1F2-481F-A73C-07E76E4FC431}"/>
          </ac:spMkLst>
        </pc:spChg>
        <pc:picChg chg="add mod">
          <ac:chgData name="юрий" userId="596ee7cd889b39ee" providerId="LiveId" clId="{7447B8C3-FEC7-474C-87F6-F9CFAB8466F1}" dt="2024-02-29T20:38:37.894" v="1706"/>
          <ac:picMkLst>
            <pc:docMk/>
            <pc:sldMk cId="1052161687" sldId="278"/>
            <ac:picMk id="4" creationId="{F78D714C-D36E-4C72-864A-9AED12980303}"/>
          </ac:picMkLst>
        </pc:picChg>
        <pc:picChg chg="add mod">
          <ac:chgData name="юрий" userId="596ee7cd889b39ee" providerId="LiveId" clId="{7447B8C3-FEC7-474C-87F6-F9CFAB8466F1}" dt="2024-02-29T20:39:35.325" v="1720" actId="1076"/>
          <ac:picMkLst>
            <pc:docMk/>
            <pc:sldMk cId="1052161687" sldId="278"/>
            <ac:picMk id="6" creationId="{D70FDDDB-5FE1-4662-8DDD-F83E22A7C6CA}"/>
          </ac:picMkLst>
        </pc:picChg>
        <pc:picChg chg="add del mod">
          <ac:chgData name="юрий" userId="596ee7cd889b39ee" providerId="LiveId" clId="{7447B8C3-FEC7-474C-87F6-F9CFAB8466F1}" dt="2024-02-29T20:38:43.071" v="1714"/>
          <ac:picMkLst>
            <pc:docMk/>
            <pc:sldMk cId="1052161687" sldId="278"/>
            <ac:picMk id="3074" creationId="{567BCB7B-B453-4AD5-97C3-4970F2F7FDE6}"/>
          </ac:picMkLst>
        </pc:picChg>
        <pc:picChg chg="add del mod">
          <ac:chgData name="юрий" userId="596ee7cd889b39ee" providerId="LiveId" clId="{7447B8C3-FEC7-474C-87F6-F9CFAB8466F1}" dt="2024-02-29T20:38:35.077" v="1703"/>
          <ac:picMkLst>
            <pc:docMk/>
            <pc:sldMk cId="1052161687" sldId="278"/>
            <ac:picMk id="3076" creationId="{DB7DFD33-22AC-4DBA-8AD8-B7A6DDE39864}"/>
          </ac:picMkLst>
        </pc:picChg>
        <pc:picChg chg="add mod">
          <ac:chgData name="юрий" userId="596ee7cd889b39ee" providerId="LiveId" clId="{7447B8C3-FEC7-474C-87F6-F9CFAB8466F1}" dt="2024-02-29T20:39:07.668" v="1718" actId="14100"/>
          <ac:picMkLst>
            <pc:docMk/>
            <pc:sldMk cId="1052161687" sldId="278"/>
            <ac:picMk id="3078" creationId="{7DAE32E6-9C42-4613-9BFC-5202B9EF62EE}"/>
          </ac:picMkLst>
        </pc:picChg>
      </pc:sldChg>
      <pc:sldChg chg="add del">
        <pc:chgData name="юрий" userId="596ee7cd889b39ee" providerId="LiveId" clId="{7447B8C3-FEC7-474C-87F6-F9CFAB8466F1}" dt="2024-02-25T17:55:56.268" v="175"/>
        <pc:sldMkLst>
          <pc:docMk/>
          <pc:sldMk cId="1620126459" sldId="279"/>
        </pc:sldMkLst>
      </pc:sldChg>
      <pc:sldChg chg="addSp delSp modSp add mod">
        <pc:chgData name="юрий" userId="596ee7cd889b39ee" providerId="LiveId" clId="{7447B8C3-FEC7-474C-87F6-F9CFAB8466F1}" dt="2024-02-29T21:16:47.279" v="1826" actId="1076"/>
        <pc:sldMkLst>
          <pc:docMk/>
          <pc:sldMk cId="2356470200" sldId="279"/>
        </pc:sldMkLst>
        <pc:spChg chg="del mod">
          <ac:chgData name="юрий" userId="596ee7cd889b39ee" providerId="LiveId" clId="{7447B8C3-FEC7-474C-87F6-F9CFAB8466F1}" dt="2024-02-29T21:15:17.747" v="1816" actId="478"/>
          <ac:spMkLst>
            <pc:docMk/>
            <pc:sldMk cId="2356470200" sldId="279"/>
            <ac:spMk id="2" creationId="{07CDE525-4A3E-4EE3-B858-1DFE2D4C73FE}"/>
          </ac:spMkLst>
        </pc:spChg>
        <pc:spChg chg="add mod">
          <ac:chgData name="юрий" userId="596ee7cd889b39ee" providerId="LiveId" clId="{7447B8C3-FEC7-474C-87F6-F9CFAB8466F1}" dt="2024-02-29T21:16:47.279" v="1826" actId="1076"/>
          <ac:spMkLst>
            <pc:docMk/>
            <pc:sldMk cId="2356470200" sldId="279"/>
            <ac:spMk id="3" creationId="{9D3228BD-28A7-44C8-A435-C31473AD9EF1}"/>
          </ac:spMkLst>
        </pc:spChg>
        <pc:spChg chg="add mod">
          <ac:chgData name="юрий" userId="596ee7cd889b39ee" providerId="LiveId" clId="{7447B8C3-FEC7-474C-87F6-F9CFAB8466F1}" dt="2024-02-29T21:15:46.810" v="1819" actId="1076"/>
          <ac:spMkLst>
            <pc:docMk/>
            <pc:sldMk cId="2356470200" sldId="279"/>
            <ac:spMk id="5" creationId="{D3244AA4-2527-4AEE-B208-BEEEDAF9D672}"/>
          </ac:spMkLst>
        </pc:spChg>
        <pc:spChg chg="mod">
          <ac:chgData name="юрий" userId="596ee7cd889b39ee" providerId="LiveId" clId="{7447B8C3-FEC7-474C-87F6-F9CFAB8466F1}" dt="2024-02-25T19:59:26.202" v="1008" actId="1076"/>
          <ac:spMkLst>
            <pc:docMk/>
            <pc:sldMk cId="2356470200" sldId="279"/>
            <ac:spMk id="9" creationId="{A3D12EE8-D38C-4F85-8885-6650A5C0E9A1}"/>
          </ac:spMkLst>
        </pc:spChg>
        <pc:spChg chg="add del">
          <ac:chgData name="юрий" userId="596ee7cd889b39ee" providerId="LiveId" clId="{7447B8C3-FEC7-474C-87F6-F9CFAB8466F1}" dt="2024-02-25T19:23:41.441" v="563" actId="11529"/>
          <ac:spMkLst>
            <pc:docMk/>
            <pc:sldMk cId="2356470200" sldId="279"/>
            <ac:spMk id="10" creationId="{29DC5E4D-5864-4B8C-AE45-371D6A179BC5}"/>
          </ac:spMkLst>
        </pc:spChg>
        <pc:spChg chg="add del">
          <ac:chgData name="юрий" userId="596ee7cd889b39ee" providerId="LiveId" clId="{7447B8C3-FEC7-474C-87F6-F9CFAB8466F1}" dt="2024-02-25T19:23:39.237" v="556" actId="11529"/>
          <ac:spMkLst>
            <pc:docMk/>
            <pc:sldMk cId="2356470200" sldId="279"/>
            <ac:spMk id="17" creationId="{24B77886-FF6D-4A45-9BDA-9AAC836A8D7A}"/>
          </ac:spMkLst>
        </pc:spChg>
        <pc:spChg chg="add mod">
          <ac:chgData name="юрий" userId="596ee7cd889b39ee" providerId="LiveId" clId="{7447B8C3-FEC7-474C-87F6-F9CFAB8466F1}" dt="2024-02-25T19:36:25.860" v="671" actId="207"/>
          <ac:spMkLst>
            <pc:docMk/>
            <pc:sldMk cId="2356470200" sldId="279"/>
            <ac:spMk id="18" creationId="{495FC0A6-EBAE-46AA-9F21-C753D89DF41D}"/>
          </ac:spMkLst>
        </pc:spChg>
        <pc:spChg chg="add del">
          <ac:chgData name="юрий" userId="596ee7cd889b39ee" providerId="LiveId" clId="{7447B8C3-FEC7-474C-87F6-F9CFAB8466F1}" dt="2024-02-25T19:24:22.235" v="571" actId="11529"/>
          <ac:spMkLst>
            <pc:docMk/>
            <pc:sldMk cId="2356470200" sldId="279"/>
            <ac:spMk id="19" creationId="{1C0D5A0C-DEBA-45F4-B048-6B36EA22D1D5}"/>
          </ac:spMkLst>
        </pc:spChg>
        <pc:spChg chg="add del">
          <ac:chgData name="юрий" userId="596ee7cd889b39ee" providerId="LiveId" clId="{7447B8C3-FEC7-474C-87F6-F9CFAB8466F1}" dt="2024-02-25T19:24:46.569" v="573" actId="11529"/>
          <ac:spMkLst>
            <pc:docMk/>
            <pc:sldMk cId="2356470200" sldId="279"/>
            <ac:spMk id="20" creationId="{C6DA7387-A5F7-4550-931E-F26DBBC5B3C2}"/>
          </ac:spMkLst>
        </pc:spChg>
        <pc:spChg chg="add del mod">
          <ac:chgData name="юрий" userId="596ee7cd889b39ee" providerId="LiveId" clId="{7447B8C3-FEC7-474C-87F6-F9CFAB8466F1}" dt="2024-02-25T19:25:19.049" v="577" actId="11529"/>
          <ac:spMkLst>
            <pc:docMk/>
            <pc:sldMk cId="2356470200" sldId="279"/>
            <ac:spMk id="21" creationId="{2B9A40DE-9D54-41BD-B4D4-160ADFD61EC4}"/>
          </ac:spMkLst>
        </pc:spChg>
        <pc:spChg chg="add mod">
          <ac:chgData name="юрий" userId="596ee7cd889b39ee" providerId="LiveId" clId="{7447B8C3-FEC7-474C-87F6-F9CFAB8466F1}" dt="2024-02-25T19:36:31.300" v="672" actId="207"/>
          <ac:spMkLst>
            <pc:docMk/>
            <pc:sldMk cId="2356470200" sldId="279"/>
            <ac:spMk id="24" creationId="{49570DF3-4F36-41E7-9C0C-1CB9C3234212}"/>
          </ac:spMkLst>
        </pc:spChg>
        <pc:spChg chg="add mod">
          <ac:chgData name="юрий" userId="596ee7cd889b39ee" providerId="LiveId" clId="{7447B8C3-FEC7-474C-87F6-F9CFAB8466F1}" dt="2024-02-25T19:36:31.300" v="672" actId="207"/>
          <ac:spMkLst>
            <pc:docMk/>
            <pc:sldMk cId="2356470200" sldId="279"/>
            <ac:spMk id="25" creationId="{22D24644-A759-452D-AA93-584523403863}"/>
          </ac:spMkLst>
        </pc:spChg>
        <pc:spChg chg="add mod">
          <ac:chgData name="юрий" userId="596ee7cd889b39ee" providerId="LiveId" clId="{7447B8C3-FEC7-474C-87F6-F9CFAB8466F1}" dt="2024-02-25T19:36:31.300" v="672" actId="207"/>
          <ac:spMkLst>
            <pc:docMk/>
            <pc:sldMk cId="2356470200" sldId="279"/>
            <ac:spMk id="26" creationId="{98B3AB86-F463-427E-9CB5-136996204BB4}"/>
          </ac:spMkLst>
        </pc:spChg>
        <pc:spChg chg="add mod ord">
          <ac:chgData name="юрий" userId="596ee7cd889b39ee" providerId="LiveId" clId="{7447B8C3-FEC7-474C-87F6-F9CFAB8466F1}" dt="2024-02-25T19:36:31.300" v="672" actId="207"/>
          <ac:spMkLst>
            <pc:docMk/>
            <pc:sldMk cId="2356470200" sldId="279"/>
            <ac:spMk id="27" creationId="{001DB218-09A7-4B58-AA3C-A43340523281}"/>
          </ac:spMkLst>
        </pc:spChg>
        <pc:spChg chg="mod">
          <ac:chgData name="юрий" userId="596ee7cd889b39ee" providerId="LiveId" clId="{7447B8C3-FEC7-474C-87F6-F9CFAB8466F1}" dt="2024-02-25T19:59:09.306" v="1006" actId="1076"/>
          <ac:spMkLst>
            <pc:docMk/>
            <pc:sldMk cId="2356470200" sldId="279"/>
            <ac:spMk id="28" creationId="{61474F18-2EF5-4347-BB61-4957DB278F8F}"/>
          </ac:spMkLst>
        </pc:spChg>
        <pc:spChg chg="mod">
          <ac:chgData name="юрий" userId="596ee7cd889b39ee" providerId="LiveId" clId="{7447B8C3-FEC7-474C-87F6-F9CFAB8466F1}" dt="2024-02-25T19:58:50.777" v="1004" actId="1076"/>
          <ac:spMkLst>
            <pc:docMk/>
            <pc:sldMk cId="2356470200" sldId="279"/>
            <ac:spMk id="37" creationId="{695D638E-4B03-400C-9549-05E0C38AB69B}"/>
          </ac:spMkLst>
        </pc:spChg>
        <pc:spChg chg="add mod">
          <ac:chgData name="юрий" userId="596ee7cd889b39ee" providerId="LiveId" clId="{7447B8C3-FEC7-474C-87F6-F9CFAB8466F1}" dt="2024-02-25T19:36:31.300" v="672" actId="207"/>
          <ac:spMkLst>
            <pc:docMk/>
            <pc:sldMk cId="2356470200" sldId="279"/>
            <ac:spMk id="38" creationId="{6862FF41-3BDD-482F-958F-9EA69AFC9526}"/>
          </ac:spMkLst>
        </pc:spChg>
        <pc:spChg chg="add mod">
          <ac:chgData name="юрий" userId="596ee7cd889b39ee" providerId="LiveId" clId="{7447B8C3-FEC7-474C-87F6-F9CFAB8466F1}" dt="2024-02-25T19:36:25.860" v="671" actId="207"/>
          <ac:spMkLst>
            <pc:docMk/>
            <pc:sldMk cId="2356470200" sldId="279"/>
            <ac:spMk id="40" creationId="{267A701B-BCBA-4630-BA7B-9FB5B58A30E4}"/>
          </ac:spMkLst>
        </pc:spChg>
        <pc:spChg chg="add mod">
          <ac:chgData name="юрий" userId="596ee7cd889b39ee" providerId="LiveId" clId="{7447B8C3-FEC7-474C-87F6-F9CFAB8466F1}" dt="2024-02-25T19:36:31.300" v="672" actId="207"/>
          <ac:spMkLst>
            <pc:docMk/>
            <pc:sldMk cId="2356470200" sldId="279"/>
            <ac:spMk id="41" creationId="{97424D84-837C-43C4-9F17-473F76C403FE}"/>
          </ac:spMkLst>
        </pc:spChg>
        <pc:grpChg chg="add mod">
          <ac:chgData name="юрий" userId="596ee7cd889b39ee" providerId="LiveId" clId="{7447B8C3-FEC7-474C-87F6-F9CFAB8466F1}" dt="2024-02-25T19:36:31.300" v="672" actId="207"/>
          <ac:grpSpMkLst>
            <pc:docMk/>
            <pc:sldMk cId="2356470200" sldId="279"/>
            <ac:grpSpMk id="29" creationId="{0DB3E588-AB8B-4A41-A441-FC6B5A52F210}"/>
          </ac:grpSpMkLst>
        </pc:grpChg>
        <pc:grpChg chg="add mod">
          <ac:chgData name="юрий" userId="596ee7cd889b39ee" providerId="LiveId" clId="{7447B8C3-FEC7-474C-87F6-F9CFAB8466F1}" dt="2024-02-25T19:36:31.300" v="672" actId="207"/>
          <ac:grpSpMkLst>
            <pc:docMk/>
            <pc:sldMk cId="2356470200" sldId="279"/>
            <ac:grpSpMk id="30" creationId="{87DD91A7-F906-48FB-BD97-9B1EB11AE991}"/>
          </ac:grpSpMkLst>
        </pc:grpChg>
        <pc:grpChg chg="add mod">
          <ac:chgData name="юрий" userId="596ee7cd889b39ee" providerId="LiveId" clId="{7447B8C3-FEC7-474C-87F6-F9CFAB8466F1}" dt="2024-02-25T19:36:25.860" v="671" actId="207"/>
          <ac:grpSpMkLst>
            <pc:docMk/>
            <pc:sldMk cId="2356470200" sldId="279"/>
            <ac:grpSpMk id="32" creationId="{E969F070-0D2B-4B4B-84A9-FF54B102FAB0}"/>
          </ac:grpSpMkLst>
        </pc:grpChg>
        <pc:grpChg chg="add mod">
          <ac:chgData name="юрий" userId="596ee7cd889b39ee" providerId="LiveId" clId="{7447B8C3-FEC7-474C-87F6-F9CFAB8466F1}" dt="2024-02-25T19:36:31.300" v="672" actId="207"/>
          <ac:grpSpMkLst>
            <pc:docMk/>
            <pc:sldMk cId="2356470200" sldId="279"/>
            <ac:grpSpMk id="35" creationId="{302A3BB8-B983-4791-80D6-DDA137C1A2BB}"/>
          </ac:grpSpMkLst>
        </pc:grpChg>
        <pc:picChg chg="mod">
          <ac:chgData name="юрий" userId="596ee7cd889b39ee" providerId="LiveId" clId="{7447B8C3-FEC7-474C-87F6-F9CFAB8466F1}" dt="2024-02-25T19:59:31.440" v="1009" actId="1076"/>
          <ac:picMkLst>
            <pc:docMk/>
            <pc:sldMk cId="2356470200" sldId="279"/>
            <ac:picMk id="23" creationId="{8176C91D-FADA-4DD2-A487-5B202D8FCA56}"/>
          </ac:picMkLst>
        </pc:picChg>
        <pc:picChg chg="mod">
          <ac:chgData name="юрий" userId="596ee7cd889b39ee" providerId="LiveId" clId="{7447B8C3-FEC7-474C-87F6-F9CFAB8466F1}" dt="2024-02-25T19:58:55.205" v="1005" actId="1076"/>
          <ac:picMkLst>
            <pc:docMk/>
            <pc:sldMk cId="2356470200" sldId="279"/>
            <ac:picMk id="31" creationId="{C7CD8301-77FA-4D2B-B61F-DFD373823401}"/>
          </ac:picMkLst>
        </pc:picChg>
        <pc:picChg chg="mod ord">
          <ac:chgData name="юрий" userId="596ee7cd889b39ee" providerId="LiveId" clId="{7447B8C3-FEC7-474C-87F6-F9CFAB8466F1}" dt="2024-02-25T19:29:02.478" v="612" actId="1076"/>
          <ac:picMkLst>
            <pc:docMk/>
            <pc:sldMk cId="2356470200" sldId="279"/>
            <ac:picMk id="33" creationId="{73B18478-C2F2-47E4-9523-0827ADE1FB0F}"/>
          </ac:picMkLst>
        </pc:picChg>
        <pc:picChg chg="mod">
          <ac:chgData name="юрий" userId="596ee7cd889b39ee" providerId="LiveId" clId="{7447B8C3-FEC7-474C-87F6-F9CFAB8466F1}" dt="2024-02-25T19:59:12.478" v="1007" actId="1076"/>
          <ac:picMkLst>
            <pc:docMk/>
            <pc:sldMk cId="2356470200" sldId="279"/>
            <ac:picMk id="39" creationId="{9355A17E-D704-4D87-8668-346A8FF63C10}"/>
          </ac:picMkLst>
        </pc:picChg>
        <pc:cxnChg chg="add del mod">
          <ac:chgData name="юрий" userId="596ee7cd889b39ee" providerId="LiveId" clId="{7447B8C3-FEC7-474C-87F6-F9CFAB8466F1}" dt="2024-02-25T19:19:03.071" v="541" actId="11529"/>
          <ac:cxnSpMkLst>
            <pc:docMk/>
            <pc:sldMk cId="2356470200" sldId="279"/>
            <ac:cxnSpMk id="4" creationId="{88AA1342-8233-4136-9AD6-67842CF17476}"/>
          </ac:cxnSpMkLst>
        </pc:cxnChg>
        <pc:cxnChg chg="add del mod">
          <ac:chgData name="юрий" userId="596ee7cd889b39ee" providerId="LiveId" clId="{7447B8C3-FEC7-474C-87F6-F9CFAB8466F1}" dt="2024-02-25T19:23:43.043" v="567" actId="11529"/>
          <ac:cxnSpMkLst>
            <pc:docMk/>
            <pc:sldMk cId="2356470200" sldId="279"/>
            <ac:cxnSpMk id="6" creationId="{D1ABC49E-3567-4BA5-AD22-7CA182566014}"/>
          </ac:cxnSpMkLst>
        </pc:cxnChg>
        <pc:cxnChg chg="add del mod">
          <ac:chgData name="юрий" userId="596ee7cd889b39ee" providerId="LiveId" clId="{7447B8C3-FEC7-474C-87F6-F9CFAB8466F1}" dt="2024-02-25T19:23:41.009" v="561" actId="11529"/>
          <ac:cxnSpMkLst>
            <pc:docMk/>
            <pc:sldMk cId="2356470200" sldId="279"/>
            <ac:cxnSpMk id="12" creationId="{B4B8DD57-A9F5-4BD7-846D-1E807AEF36A0}"/>
          </ac:cxnSpMkLst>
        </pc:cxnChg>
        <pc:cxnChg chg="add del mod">
          <ac:chgData name="юрий" userId="596ee7cd889b39ee" providerId="LiveId" clId="{7447B8C3-FEC7-474C-87F6-F9CFAB8466F1}" dt="2024-02-25T19:23:40.424" v="559" actId="11529"/>
          <ac:cxnSpMkLst>
            <pc:docMk/>
            <pc:sldMk cId="2356470200" sldId="279"/>
            <ac:cxnSpMk id="15" creationId="{43434D96-14A9-441C-ADB1-A4E3B12694A3}"/>
          </ac:cxnSpMkLst>
        </pc:cxnChg>
      </pc:sldChg>
      <pc:sldChg chg="addSp delSp modSp add del mod modAnim">
        <pc:chgData name="юрий" userId="596ee7cd889b39ee" providerId="LiveId" clId="{7447B8C3-FEC7-474C-87F6-F9CFAB8466F1}" dt="2024-02-29T21:17:49.747" v="1837" actId="1076"/>
        <pc:sldMkLst>
          <pc:docMk/>
          <pc:sldMk cId="3546720114" sldId="280"/>
        </pc:sldMkLst>
        <pc:spChg chg="del mod">
          <ac:chgData name="юрий" userId="596ee7cd889b39ee" providerId="LiveId" clId="{7447B8C3-FEC7-474C-87F6-F9CFAB8466F1}" dt="2024-02-29T21:17:25.247" v="1833" actId="478"/>
          <ac:spMkLst>
            <pc:docMk/>
            <pc:sldMk cId="3546720114" sldId="280"/>
            <ac:spMk id="2" creationId="{07CDE525-4A3E-4EE3-B858-1DFE2D4C73FE}"/>
          </ac:spMkLst>
        </pc:spChg>
        <pc:spChg chg="add del mod">
          <ac:chgData name="юрий" userId="596ee7cd889b39ee" providerId="LiveId" clId="{7447B8C3-FEC7-474C-87F6-F9CFAB8466F1}" dt="2024-02-29T21:17:10.966" v="1830" actId="33987"/>
          <ac:spMkLst>
            <pc:docMk/>
            <pc:sldMk cId="3546720114" sldId="280"/>
            <ac:spMk id="3" creationId="{D298A1AF-2429-4CAE-B31D-EAFF43960E8C}"/>
          </ac:spMkLst>
        </pc:spChg>
        <pc:spChg chg="add mod">
          <ac:chgData name="юрий" userId="596ee7cd889b39ee" providerId="LiveId" clId="{7447B8C3-FEC7-474C-87F6-F9CFAB8466F1}" dt="2024-02-29T21:17:49.747" v="1837" actId="1076"/>
          <ac:spMkLst>
            <pc:docMk/>
            <pc:sldMk cId="3546720114" sldId="280"/>
            <ac:spMk id="4" creationId="{739F22A5-D362-4EDC-A4F5-428F193E311A}"/>
          </ac:spMkLst>
        </pc:spChg>
        <pc:spChg chg="add mod">
          <ac:chgData name="юрий" userId="596ee7cd889b39ee" providerId="LiveId" clId="{7447B8C3-FEC7-474C-87F6-F9CFAB8466F1}" dt="2024-02-29T21:17:25.247" v="1833" actId="478"/>
          <ac:spMkLst>
            <pc:docMk/>
            <pc:sldMk cId="3546720114" sldId="280"/>
            <ac:spMk id="6" creationId="{841026CA-2FA1-4C69-B9C0-1666EAA1CD1F}"/>
          </ac:spMkLst>
        </pc:spChg>
      </pc:sldChg>
      <pc:sldChg chg="addSp delSp modSp add del mod">
        <pc:chgData name="юрий" userId="596ee7cd889b39ee" providerId="LiveId" clId="{7447B8C3-FEC7-474C-87F6-F9CFAB8466F1}" dt="2024-02-25T19:50:07.951" v="968" actId="47"/>
        <pc:sldMkLst>
          <pc:docMk/>
          <pc:sldMk cId="2556553399" sldId="281"/>
        </pc:sldMkLst>
        <pc:spChg chg="mod">
          <ac:chgData name="юрий" userId="596ee7cd889b39ee" providerId="LiveId" clId="{7447B8C3-FEC7-474C-87F6-F9CFAB8466F1}" dt="2024-02-25T19:39:35.980" v="744" actId="1076"/>
          <ac:spMkLst>
            <pc:docMk/>
            <pc:sldMk cId="2556553399" sldId="281"/>
            <ac:spMk id="2" creationId="{07CDE525-4A3E-4EE3-B858-1DFE2D4C73FE}"/>
          </ac:spMkLst>
        </pc:spChg>
        <pc:grpChg chg="add mod">
          <ac:chgData name="юрий" userId="596ee7cd889b39ee" providerId="LiveId" clId="{7447B8C3-FEC7-474C-87F6-F9CFAB8466F1}" dt="2024-02-25T19:40:27.120" v="749" actId="14100"/>
          <ac:grpSpMkLst>
            <pc:docMk/>
            <pc:sldMk cId="2556553399" sldId="281"/>
            <ac:grpSpMk id="3" creationId="{392CF0A4-EE5E-41E8-8165-4B48E7000F3F}"/>
          </ac:grpSpMkLst>
        </pc:grpChg>
        <pc:grpChg chg="add mod">
          <ac:chgData name="юрий" userId="596ee7cd889b39ee" providerId="LiveId" clId="{7447B8C3-FEC7-474C-87F6-F9CFAB8466F1}" dt="2024-02-25T19:43:15.337" v="800" actId="14100"/>
          <ac:grpSpMkLst>
            <pc:docMk/>
            <pc:sldMk cId="2556553399" sldId="281"/>
            <ac:grpSpMk id="58" creationId="{CD4AE0CB-2374-4EE8-B76F-525985D6E92C}"/>
          </ac:grpSpMkLst>
        </pc:grpChg>
        <pc:grpChg chg="add mod">
          <ac:chgData name="юрий" userId="596ee7cd889b39ee" providerId="LiveId" clId="{7447B8C3-FEC7-474C-87F6-F9CFAB8466F1}" dt="2024-02-25T19:45:29.616" v="873" actId="14100"/>
          <ac:grpSpMkLst>
            <pc:docMk/>
            <pc:sldMk cId="2556553399" sldId="281"/>
            <ac:grpSpMk id="69" creationId="{89768425-77F2-41F4-A58E-9AC63F7DD91A}"/>
          </ac:grpSpMkLst>
        </pc:grpChg>
        <pc:grpChg chg="add mod">
          <ac:chgData name="юрий" userId="596ee7cd889b39ee" providerId="LiveId" clId="{7447B8C3-FEC7-474C-87F6-F9CFAB8466F1}" dt="2024-02-25T19:49:18.749" v="966" actId="14100"/>
          <ac:grpSpMkLst>
            <pc:docMk/>
            <pc:sldMk cId="2556553399" sldId="281"/>
            <ac:grpSpMk id="85" creationId="{84FEF32E-8BF8-448E-B357-F40A3A41EB97}"/>
          </ac:grpSpMkLst>
        </pc:grp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42" creationId="{216507D7-5BF6-4C70-B13D-C62AD3E87118}"/>
          </ac:picMkLst>
        </pc:pic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43" creationId="{7AE57CC2-C4CC-4A23-888A-0F303A43F2DB}"/>
          </ac:picMkLst>
        </pc:pic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44" creationId="{A1B0103B-DDC2-422A-8B5D-4EE265C84E16}"/>
          </ac:picMkLst>
        </pc:pic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45" creationId="{AC34FA93-C496-4946-A103-DB9D71C6822C}"/>
          </ac:picMkLst>
        </pc:pic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46" creationId="{62556E8E-EB86-45C3-9730-716FF6FCFB07}"/>
          </ac:picMkLst>
        </pc:pic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47" creationId="{55784E8E-7FBA-4557-A15E-F1C71A5AFEDB}"/>
          </ac:picMkLst>
        </pc:pic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48" creationId="{5170A11D-ACE7-4016-AA63-785BB95FF740}"/>
          </ac:picMkLst>
        </pc:pic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49" creationId="{1E7B9EAC-8083-49DA-A072-47C9415C1AEA}"/>
          </ac:picMkLst>
        </pc:pic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50" creationId="{369268DC-55D7-4C3A-978C-2A81BA3F182B}"/>
          </ac:picMkLst>
        </pc:pic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51" creationId="{7FEA1249-0B10-43C3-9430-7782E4AA1BEB}"/>
          </ac:picMkLst>
        </pc:pic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52" creationId="{47050DFC-77DE-4FEE-8CE4-15ADC1A464DC}"/>
          </ac:picMkLst>
        </pc:pic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53" creationId="{518068D8-42CE-483F-BFFB-91311FFB6F9C}"/>
          </ac:picMkLst>
        </pc:pic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54" creationId="{62E218AC-80F9-44F1-8BBC-B8DBB147EB71}"/>
          </ac:picMkLst>
        </pc:pic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55" creationId="{62D8E431-049F-4CCF-8163-DA1F859F616D}"/>
          </ac:picMkLst>
        </pc:picChg>
        <pc:picChg chg="add mod">
          <ac:chgData name="юрий" userId="596ee7cd889b39ee" providerId="LiveId" clId="{7447B8C3-FEC7-474C-87F6-F9CFAB8466F1}" dt="2024-02-25T19:39:53.103" v="745" actId="164"/>
          <ac:picMkLst>
            <pc:docMk/>
            <pc:sldMk cId="2556553399" sldId="281"/>
            <ac:picMk id="56" creationId="{AD1C9B56-921B-4B90-9DBD-55729FE9EA08}"/>
          </ac:picMkLst>
        </pc:picChg>
        <pc:picChg chg="add del mod">
          <ac:chgData name="юрий" userId="596ee7cd889b39ee" providerId="LiveId" clId="{7447B8C3-FEC7-474C-87F6-F9CFAB8466F1}" dt="2024-02-25T19:42:58.593" v="795"/>
          <ac:picMkLst>
            <pc:docMk/>
            <pc:sldMk cId="2556553399" sldId="281"/>
            <ac:picMk id="57" creationId="{6845EC7E-E012-4257-BFD4-82EFCF7B1CF7}"/>
          </ac:picMkLst>
        </pc:picChg>
        <pc:picChg chg="mod">
          <ac:chgData name="юрий" userId="596ee7cd889b39ee" providerId="LiveId" clId="{7447B8C3-FEC7-474C-87F6-F9CFAB8466F1}" dt="2024-02-25T19:43:05.625" v="797"/>
          <ac:picMkLst>
            <pc:docMk/>
            <pc:sldMk cId="2556553399" sldId="281"/>
            <ac:picMk id="59" creationId="{4594B5FC-A2C2-4C2B-88A8-A336F3A9FC41}"/>
          </ac:picMkLst>
        </pc:picChg>
        <pc:picChg chg="mod">
          <ac:chgData name="юрий" userId="596ee7cd889b39ee" providerId="LiveId" clId="{7447B8C3-FEC7-474C-87F6-F9CFAB8466F1}" dt="2024-02-25T19:43:05.625" v="797"/>
          <ac:picMkLst>
            <pc:docMk/>
            <pc:sldMk cId="2556553399" sldId="281"/>
            <ac:picMk id="60" creationId="{563E2B1E-1249-4500-BC2E-0E1FF662B2FE}"/>
          </ac:picMkLst>
        </pc:picChg>
        <pc:picChg chg="mod">
          <ac:chgData name="юрий" userId="596ee7cd889b39ee" providerId="LiveId" clId="{7447B8C3-FEC7-474C-87F6-F9CFAB8466F1}" dt="2024-02-25T19:43:05.625" v="797"/>
          <ac:picMkLst>
            <pc:docMk/>
            <pc:sldMk cId="2556553399" sldId="281"/>
            <ac:picMk id="61" creationId="{60CD27B4-CDEC-4339-8ACB-6603C56F58B6}"/>
          </ac:picMkLst>
        </pc:picChg>
        <pc:picChg chg="mod">
          <ac:chgData name="юрий" userId="596ee7cd889b39ee" providerId="LiveId" clId="{7447B8C3-FEC7-474C-87F6-F9CFAB8466F1}" dt="2024-02-25T19:43:05.625" v="797"/>
          <ac:picMkLst>
            <pc:docMk/>
            <pc:sldMk cId="2556553399" sldId="281"/>
            <ac:picMk id="62" creationId="{9109FB87-099F-473D-8B8B-AEAFE9CB6780}"/>
          </ac:picMkLst>
        </pc:picChg>
        <pc:picChg chg="mod">
          <ac:chgData name="юрий" userId="596ee7cd889b39ee" providerId="LiveId" clId="{7447B8C3-FEC7-474C-87F6-F9CFAB8466F1}" dt="2024-02-25T19:43:05.625" v="797"/>
          <ac:picMkLst>
            <pc:docMk/>
            <pc:sldMk cId="2556553399" sldId="281"/>
            <ac:picMk id="63" creationId="{855DA741-3364-4EBD-8C7F-0588794A9234}"/>
          </ac:picMkLst>
        </pc:picChg>
        <pc:picChg chg="mod">
          <ac:chgData name="юрий" userId="596ee7cd889b39ee" providerId="LiveId" clId="{7447B8C3-FEC7-474C-87F6-F9CFAB8466F1}" dt="2024-02-25T19:43:05.625" v="797"/>
          <ac:picMkLst>
            <pc:docMk/>
            <pc:sldMk cId="2556553399" sldId="281"/>
            <ac:picMk id="64" creationId="{7145C617-68CE-41C2-B22C-8D895163C55B}"/>
          </ac:picMkLst>
        </pc:picChg>
        <pc:picChg chg="mod">
          <ac:chgData name="юрий" userId="596ee7cd889b39ee" providerId="LiveId" clId="{7447B8C3-FEC7-474C-87F6-F9CFAB8466F1}" dt="2024-02-25T19:43:05.625" v="797"/>
          <ac:picMkLst>
            <pc:docMk/>
            <pc:sldMk cId="2556553399" sldId="281"/>
            <ac:picMk id="65" creationId="{18D04324-4DA5-46EC-B7A8-A9CE35E9CACC}"/>
          </ac:picMkLst>
        </pc:picChg>
        <pc:picChg chg="mod">
          <ac:chgData name="юрий" userId="596ee7cd889b39ee" providerId="LiveId" clId="{7447B8C3-FEC7-474C-87F6-F9CFAB8466F1}" dt="2024-02-25T19:43:05.625" v="797"/>
          <ac:picMkLst>
            <pc:docMk/>
            <pc:sldMk cId="2556553399" sldId="281"/>
            <ac:picMk id="66" creationId="{CAAA1C18-9774-4B77-8CB2-D720BDC6B819}"/>
          </ac:picMkLst>
        </pc:picChg>
        <pc:picChg chg="mod">
          <ac:chgData name="юрий" userId="596ee7cd889b39ee" providerId="LiveId" clId="{7447B8C3-FEC7-474C-87F6-F9CFAB8466F1}" dt="2024-02-25T19:43:05.625" v="797"/>
          <ac:picMkLst>
            <pc:docMk/>
            <pc:sldMk cId="2556553399" sldId="281"/>
            <ac:picMk id="67" creationId="{2822205E-B2F7-4EFB-8FBB-C9980A367054}"/>
          </ac:picMkLst>
        </pc:picChg>
        <pc:picChg chg="mod">
          <ac:chgData name="юрий" userId="596ee7cd889b39ee" providerId="LiveId" clId="{7447B8C3-FEC7-474C-87F6-F9CFAB8466F1}" dt="2024-02-25T19:43:05.625" v="797"/>
          <ac:picMkLst>
            <pc:docMk/>
            <pc:sldMk cId="2556553399" sldId="281"/>
            <ac:picMk id="68" creationId="{B9FCD502-3FFC-45DA-8BC7-119E30E0D59B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70" creationId="{BC4F6EB8-92ED-4698-B635-357E5295B27E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71" creationId="{9224DDB3-A506-44A6-9EA7-383110F03F36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72" creationId="{8ADFFA5B-63CE-49E1-9FE8-7BE3748C9607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73" creationId="{B3033A14-BA7F-4028-8367-917D4E97D5D6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74" creationId="{C18D06E8-1755-4BC9-B081-B5FE92D9945E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75" creationId="{3BE6639C-C174-4D73-890D-2B3655D08B01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76" creationId="{696474E0-EA00-470D-AF84-A1738B2A2C3F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77" creationId="{0958A9A4-5DF4-445D-9739-6AC40B625A06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78" creationId="{4EAD6A06-80D7-4F93-816D-BFFBB1DBB624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79" creationId="{A94B0623-A391-4A39-863D-4BA317A3B80C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80" creationId="{37C75A93-E8D6-4EA3-919C-CDC2FC13A63F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81" creationId="{A4CE5FE1-53FF-4995-A7C6-547A3FD7B1A0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82" creationId="{E45D417B-8379-4BCC-9986-8CB362E7D33D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83" creationId="{10EEB3F8-EBE5-4D13-A788-BA1E587D16EF}"/>
          </ac:picMkLst>
        </pc:picChg>
        <pc:picChg chg="mod">
          <ac:chgData name="юрий" userId="596ee7cd889b39ee" providerId="LiveId" clId="{7447B8C3-FEC7-474C-87F6-F9CFAB8466F1}" dt="2024-02-25T19:45:21.688" v="871"/>
          <ac:picMkLst>
            <pc:docMk/>
            <pc:sldMk cId="2556553399" sldId="281"/>
            <ac:picMk id="84" creationId="{1291A89D-B5F3-4781-9411-97EBE8AC9916}"/>
          </ac:picMkLst>
        </pc:picChg>
        <pc:picChg chg="mod">
          <ac:chgData name="юрий" userId="596ee7cd889b39ee" providerId="LiveId" clId="{7447B8C3-FEC7-474C-87F6-F9CFAB8466F1}" dt="2024-02-25T19:47:52.111" v="957"/>
          <ac:picMkLst>
            <pc:docMk/>
            <pc:sldMk cId="2556553399" sldId="281"/>
            <ac:picMk id="86" creationId="{92A90537-D246-418B-B664-1DCA0F3A8B1C}"/>
          </ac:picMkLst>
        </pc:picChg>
        <pc:picChg chg="mod">
          <ac:chgData name="юрий" userId="596ee7cd889b39ee" providerId="LiveId" clId="{7447B8C3-FEC7-474C-87F6-F9CFAB8466F1}" dt="2024-02-25T19:47:52.111" v="957"/>
          <ac:picMkLst>
            <pc:docMk/>
            <pc:sldMk cId="2556553399" sldId="281"/>
            <ac:picMk id="87" creationId="{371957BC-C15C-431F-B669-8D6490484AA1}"/>
          </ac:picMkLst>
        </pc:picChg>
        <pc:picChg chg="mod">
          <ac:chgData name="юрий" userId="596ee7cd889b39ee" providerId="LiveId" clId="{7447B8C3-FEC7-474C-87F6-F9CFAB8466F1}" dt="2024-02-25T19:47:52.111" v="957"/>
          <ac:picMkLst>
            <pc:docMk/>
            <pc:sldMk cId="2556553399" sldId="281"/>
            <ac:picMk id="88" creationId="{14481972-592B-4915-A559-6574DF3EE16F}"/>
          </ac:picMkLst>
        </pc:picChg>
        <pc:picChg chg="mod">
          <ac:chgData name="юрий" userId="596ee7cd889b39ee" providerId="LiveId" clId="{7447B8C3-FEC7-474C-87F6-F9CFAB8466F1}" dt="2024-02-25T19:47:52.111" v="957"/>
          <ac:picMkLst>
            <pc:docMk/>
            <pc:sldMk cId="2556553399" sldId="281"/>
            <ac:picMk id="89" creationId="{1CAFA075-E3D9-4719-89A8-14A5496A0FA5}"/>
          </ac:picMkLst>
        </pc:picChg>
        <pc:picChg chg="mod">
          <ac:chgData name="юрий" userId="596ee7cd889b39ee" providerId="LiveId" clId="{7447B8C3-FEC7-474C-87F6-F9CFAB8466F1}" dt="2024-02-25T19:47:52.111" v="957"/>
          <ac:picMkLst>
            <pc:docMk/>
            <pc:sldMk cId="2556553399" sldId="281"/>
            <ac:picMk id="90" creationId="{03E76380-A7A3-47BE-A824-663A946DEDB9}"/>
          </ac:picMkLst>
        </pc:picChg>
        <pc:picChg chg="mod">
          <ac:chgData name="юрий" userId="596ee7cd889b39ee" providerId="LiveId" clId="{7447B8C3-FEC7-474C-87F6-F9CFAB8466F1}" dt="2024-02-25T19:47:52.111" v="957"/>
          <ac:picMkLst>
            <pc:docMk/>
            <pc:sldMk cId="2556553399" sldId="281"/>
            <ac:picMk id="91" creationId="{A20B1E7A-A2A6-46CF-B628-58C16C15DF7E}"/>
          </ac:picMkLst>
        </pc:picChg>
        <pc:picChg chg="mod">
          <ac:chgData name="юрий" userId="596ee7cd889b39ee" providerId="LiveId" clId="{7447B8C3-FEC7-474C-87F6-F9CFAB8466F1}" dt="2024-02-25T19:47:52.111" v="957"/>
          <ac:picMkLst>
            <pc:docMk/>
            <pc:sldMk cId="2556553399" sldId="281"/>
            <ac:picMk id="92" creationId="{473A02A3-865E-40CF-8C91-B48016518DD1}"/>
          </ac:picMkLst>
        </pc:picChg>
        <pc:picChg chg="mod">
          <ac:chgData name="юрий" userId="596ee7cd889b39ee" providerId="LiveId" clId="{7447B8C3-FEC7-474C-87F6-F9CFAB8466F1}" dt="2024-02-25T19:47:52.111" v="957"/>
          <ac:picMkLst>
            <pc:docMk/>
            <pc:sldMk cId="2556553399" sldId="281"/>
            <ac:picMk id="93" creationId="{1AC6433B-7B45-48C5-B4F0-67B5BA771F94}"/>
          </ac:picMkLst>
        </pc:picChg>
        <pc:picChg chg="mod">
          <ac:chgData name="юрий" userId="596ee7cd889b39ee" providerId="LiveId" clId="{7447B8C3-FEC7-474C-87F6-F9CFAB8466F1}" dt="2024-02-25T19:47:52.111" v="957"/>
          <ac:picMkLst>
            <pc:docMk/>
            <pc:sldMk cId="2556553399" sldId="281"/>
            <ac:picMk id="94" creationId="{44CB8B7C-F8E1-423F-AB4F-3A5294A2A8E0}"/>
          </ac:picMkLst>
        </pc:picChg>
        <pc:picChg chg="mod">
          <ac:chgData name="юрий" userId="596ee7cd889b39ee" providerId="LiveId" clId="{7447B8C3-FEC7-474C-87F6-F9CFAB8466F1}" dt="2024-02-25T19:47:52.111" v="957"/>
          <ac:picMkLst>
            <pc:docMk/>
            <pc:sldMk cId="2556553399" sldId="281"/>
            <ac:picMk id="95" creationId="{320C8311-1F61-4D96-B857-63FD2CE5C96F}"/>
          </ac:picMkLst>
        </pc:picChg>
        <pc:picChg chg="mod">
          <ac:chgData name="юрий" userId="596ee7cd889b39ee" providerId="LiveId" clId="{7447B8C3-FEC7-474C-87F6-F9CFAB8466F1}" dt="2024-02-25T19:47:52.111" v="957"/>
          <ac:picMkLst>
            <pc:docMk/>
            <pc:sldMk cId="2556553399" sldId="281"/>
            <ac:picMk id="96" creationId="{1DC26BDC-D74C-48D3-9B92-52B5AE612325}"/>
          </ac:picMkLst>
        </pc:picChg>
        <pc:picChg chg="mod">
          <ac:chgData name="юрий" userId="596ee7cd889b39ee" providerId="LiveId" clId="{7447B8C3-FEC7-474C-87F6-F9CFAB8466F1}" dt="2024-02-25T19:47:52.111" v="957"/>
          <ac:picMkLst>
            <pc:docMk/>
            <pc:sldMk cId="2556553399" sldId="281"/>
            <ac:picMk id="97" creationId="{C81D68CC-D639-41EF-9084-A3E24EEDD4C6}"/>
          </ac:picMkLst>
        </pc:picChg>
        <pc:picChg chg="mod">
          <ac:chgData name="юрий" userId="596ee7cd889b39ee" providerId="LiveId" clId="{7447B8C3-FEC7-474C-87F6-F9CFAB8466F1}" dt="2024-02-25T19:47:52.111" v="957"/>
          <ac:picMkLst>
            <pc:docMk/>
            <pc:sldMk cId="2556553399" sldId="281"/>
            <ac:picMk id="98" creationId="{8AB3F658-BF79-4EEC-B0BE-50812F94D5D7}"/>
          </ac:picMkLst>
        </pc:picChg>
        <pc:picChg chg="mod">
          <ac:chgData name="юрий" userId="596ee7cd889b39ee" providerId="LiveId" clId="{7447B8C3-FEC7-474C-87F6-F9CFAB8466F1}" dt="2024-02-25T19:47:52.111" v="957"/>
          <ac:picMkLst>
            <pc:docMk/>
            <pc:sldMk cId="2556553399" sldId="281"/>
            <ac:picMk id="99" creationId="{BBB97B21-966C-498B-A4BF-B2C848423323}"/>
          </ac:picMkLst>
        </pc:picChg>
        <pc:picChg chg="mod">
          <ac:chgData name="юрий" userId="596ee7cd889b39ee" providerId="LiveId" clId="{7447B8C3-FEC7-474C-87F6-F9CFAB8466F1}" dt="2024-02-25T19:47:59.093" v="959" actId="1076"/>
          <ac:picMkLst>
            <pc:docMk/>
            <pc:sldMk cId="2556553399" sldId="281"/>
            <ac:picMk id="7184" creationId="{CB4804B8-FE0B-444D-BD64-FEEE157A91E7}"/>
          </ac:picMkLst>
        </pc:picChg>
      </pc:sldChg>
      <pc:sldChg chg="add ord">
        <pc:chgData name="юрий" userId="596ee7cd889b39ee" providerId="LiveId" clId="{7447B8C3-FEC7-474C-87F6-F9CFAB8466F1}" dt="2024-02-25T19:52:15.111" v="974"/>
        <pc:sldMkLst>
          <pc:docMk/>
          <pc:sldMk cId="3263043608" sldId="281"/>
        </pc:sldMkLst>
      </pc:sldChg>
      <pc:sldChg chg="add">
        <pc:chgData name="юрий" userId="596ee7cd889b39ee" providerId="LiveId" clId="{7447B8C3-FEC7-474C-87F6-F9CFAB8466F1}" dt="2024-02-25T19:52:03.796" v="971"/>
        <pc:sldMkLst>
          <pc:docMk/>
          <pc:sldMk cId="1289913176" sldId="282"/>
        </pc:sldMkLst>
      </pc:sldChg>
      <pc:sldChg chg="addSp delSp modSp add del mod">
        <pc:chgData name="юрий" userId="596ee7cd889b39ee" providerId="LiveId" clId="{7447B8C3-FEC7-474C-87F6-F9CFAB8466F1}" dt="2024-02-25T19:50:06.180" v="967" actId="47"/>
        <pc:sldMkLst>
          <pc:docMk/>
          <pc:sldMk cId="4140353223" sldId="282"/>
        </pc:sldMkLst>
        <pc:grpChg chg="mod">
          <ac:chgData name="юрий" userId="596ee7cd889b39ee" providerId="LiveId" clId="{7447B8C3-FEC7-474C-87F6-F9CFAB8466F1}" dt="2024-02-25T19:41:27.471" v="756" actId="1076"/>
          <ac:grpSpMkLst>
            <pc:docMk/>
            <pc:sldMk cId="4140353223" sldId="282"/>
            <ac:grpSpMk id="3" creationId="{392CF0A4-EE5E-41E8-8165-4B48E7000F3F}"/>
          </ac:grpSpMkLst>
        </pc:grpChg>
        <pc:grpChg chg="add mod">
          <ac:chgData name="юрий" userId="596ee7cd889b39ee" providerId="LiveId" clId="{7447B8C3-FEC7-474C-87F6-F9CFAB8466F1}" dt="2024-02-25T19:42:54.565" v="793" actId="164"/>
          <ac:grpSpMkLst>
            <pc:docMk/>
            <pc:sldMk cId="4140353223" sldId="282"/>
            <ac:grpSpMk id="4" creationId="{366042B2-FD0B-410D-971D-8A10099380E9}"/>
          </ac:grpSpMkLst>
        </pc:grpChg>
        <pc:grpChg chg="add mod">
          <ac:chgData name="юрий" userId="596ee7cd889b39ee" providerId="LiveId" clId="{7447B8C3-FEC7-474C-87F6-F9CFAB8466F1}" dt="2024-02-25T19:46:17.410" v="900" actId="1076"/>
          <ac:grpSpMkLst>
            <pc:docMk/>
            <pc:sldMk cId="4140353223" sldId="282"/>
            <ac:grpSpMk id="5" creationId="{DA64BF34-299A-447B-BC9A-6A0F6759479B}"/>
          </ac:grpSpMkLst>
        </pc:grpChg>
        <pc:grpChg chg="add mod">
          <ac:chgData name="юрий" userId="596ee7cd889b39ee" providerId="LiveId" clId="{7447B8C3-FEC7-474C-87F6-F9CFAB8466F1}" dt="2024-02-25T19:47:48.640" v="956" actId="164"/>
          <ac:grpSpMkLst>
            <pc:docMk/>
            <pc:sldMk cId="4140353223" sldId="282"/>
            <ac:grpSpMk id="6" creationId="{737097D9-0E13-4B4C-B632-7E3ECD057672}"/>
          </ac:grpSpMkLst>
        </pc:grpChg>
        <pc:picChg chg="add del mod">
          <ac:chgData name="юрий" userId="596ee7cd889b39ee" providerId="LiveId" clId="{7447B8C3-FEC7-474C-87F6-F9CFAB8466F1}" dt="2024-02-25T19:43:02.144" v="796" actId="478"/>
          <ac:picMkLst>
            <pc:docMk/>
            <pc:sldMk cId="4140353223" sldId="282"/>
            <ac:picMk id="57" creationId="{E0C78719-FBD7-4EC6-BC25-D815C28548E0}"/>
          </ac:picMkLst>
        </pc:picChg>
        <pc:picChg chg="add mod">
          <ac:chgData name="юрий" userId="596ee7cd889b39ee" providerId="LiveId" clId="{7447B8C3-FEC7-474C-87F6-F9CFAB8466F1}" dt="2024-02-25T19:42:54.565" v="793" actId="164"/>
          <ac:picMkLst>
            <pc:docMk/>
            <pc:sldMk cId="4140353223" sldId="282"/>
            <ac:picMk id="58" creationId="{41FC8C2C-FD39-402D-ACE5-5949A4B59586}"/>
          </ac:picMkLst>
        </pc:picChg>
        <pc:picChg chg="add mod">
          <ac:chgData name="юрий" userId="596ee7cd889b39ee" providerId="LiveId" clId="{7447B8C3-FEC7-474C-87F6-F9CFAB8466F1}" dt="2024-02-25T19:42:54.565" v="793" actId="164"/>
          <ac:picMkLst>
            <pc:docMk/>
            <pc:sldMk cId="4140353223" sldId="282"/>
            <ac:picMk id="59" creationId="{5633AF2C-B2A1-4025-8DCF-6E4AB321731B}"/>
          </ac:picMkLst>
        </pc:picChg>
        <pc:picChg chg="add mod">
          <ac:chgData name="юрий" userId="596ee7cd889b39ee" providerId="LiveId" clId="{7447B8C3-FEC7-474C-87F6-F9CFAB8466F1}" dt="2024-02-25T19:42:54.565" v="793" actId="164"/>
          <ac:picMkLst>
            <pc:docMk/>
            <pc:sldMk cId="4140353223" sldId="282"/>
            <ac:picMk id="60" creationId="{9D3D48AF-1221-4E64-8E2A-09114E1A3412}"/>
          </ac:picMkLst>
        </pc:picChg>
        <pc:picChg chg="add mod">
          <ac:chgData name="юрий" userId="596ee7cd889b39ee" providerId="LiveId" clId="{7447B8C3-FEC7-474C-87F6-F9CFAB8466F1}" dt="2024-02-25T19:42:54.565" v="793" actId="164"/>
          <ac:picMkLst>
            <pc:docMk/>
            <pc:sldMk cId="4140353223" sldId="282"/>
            <ac:picMk id="61" creationId="{86968F62-6759-4E8F-A071-35F0D0B161EE}"/>
          </ac:picMkLst>
        </pc:picChg>
        <pc:picChg chg="add mod">
          <ac:chgData name="юрий" userId="596ee7cd889b39ee" providerId="LiveId" clId="{7447B8C3-FEC7-474C-87F6-F9CFAB8466F1}" dt="2024-02-25T19:42:54.565" v="793" actId="164"/>
          <ac:picMkLst>
            <pc:docMk/>
            <pc:sldMk cId="4140353223" sldId="282"/>
            <ac:picMk id="62" creationId="{D4A9205D-7D02-4FCF-8F01-0A647E2B87A9}"/>
          </ac:picMkLst>
        </pc:picChg>
        <pc:picChg chg="add mod">
          <ac:chgData name="юрий" userId="596ee7cd889b39ee" providerId="LiveId" clId="{7447B8C3-FEC7-474C-87F6-F9CFAB8466F1}" dt="2024-02-25T19:42:54.565" v="793" actId="164"/>
          <ac:picMkLst>
            <pc:docMk/>
            <pc:sldMk cId="4140353223" sldId="282"/>
            <ac:picMk id="63" creationId="{69C96C4C-0D7B-4F48-B445-28FAC0A4B8DE}"/>
          </ac:picMkLst>
        </pc:picChg>
        <pc:picChg chg="add mod">
          <ac:chgData name="юрий" userId="596ee7cd889b39ee" providerId="LiveId" clId="{7447B8C3-FEC7-474C-87F6-F9CFAB8466F1}" dt="2024-02-25T19:42:54.565" v="793" actId="164"/>
          <ac:picMkLst>
            <pc:docMk/>
            <pc:sldMk cId="4140353223" sldId="282"/>
            <ac:picMk id="64" creationId="{0F5C574B-0439-4021-8297-6CD218E91B0A}"/>
          </ac:picMkLst>
        </pc:picChg>
        <pc:picChg chg="add mod">
          <ac:chgData name="юрий" userId="596ee7cd889b39ee" providerId="LiveId" clId="{7447B8C3-FEC7-474C-87F6-F9CFAB8466F1}" dt="2024-02-25T19:42:54.565" v="793" actId="164"/>
          <ac:picMkLst>
            <pc:docMk/>
            <pc:sldMk cId="4140353223" sldId="282"/>
            <ac:picMk id="65" creationId="{71DB452A-7CF2-4200-A3FC-6FA73E88E18C}"/>
          </ac:picMkLst>
        </pc:picChg>
        <pc:picChg chg="add mod">
          <ac:chgData name="юрий" userId="596ee7cd889b39ee" providerId="LiveId" clId="{7447B8C3-FEC7-474C-87F6-F9CFAB8466F1}" dt="2024-02-25T19:42:54.565" v="793" actId="164"/>
          <ac:picMkLst>
            <pc:docMk/>
            <pc:sldMk cId="4140353223" sldId="282"/>
            <ac:picMk id="66" creationId="{1BF01578-7B39-4071-9B7F-0668EA52A64C}"/>
          </ac:picMkLst>
        </pc:picChg>
        <pc:picChg chg="add mod">
          <ac:chgData name="юрий" userId="596ee7cd889b39ee" providerId="LiveId" clId="{7447B8C3-FEC7-474C-87F6-F9CFAB8466F1}" dt="2024-02-25T19:42:54.565" v="793" actId="164"/>
          <ac:picMkLst>
            <pc:docMk/>
            <pc:sldMk cId="4140353223" sldId="282"/>
            <ac:picMk id="67" creationId="{77A48070-8DCF-4778-B34B-D7BC2D081A05}"/>
          </ac:picMkLst>
        </pc:picChg>
        <pc:picChg chg="add mod">
          <ac:chgData name="юрий" userId="596ee7cd889b39ee" providerId="LiveId" clId="{7447B8C3-FEC7-474C-87F6-F9CFAB8466F1}" dt="2024-02-25T19:42:47.692" v="792" actId="571"/>
          <ac:picMkLst>
            <pc:docMk/>
            <pc:sldMk cId="4140353223" sldId="282"/>
            <ac:picMk id="68" creationId="{F97A2BEA-FEB8-4F2F-ADC0-0A2455DB963D}"/>
          </ac:picMkLst>
        </pc:picChg>
        <pc:picChg chg="add mod">
          <ac:chgData name="юрий" userId="596ee7cd889b39ee" providerId="LiveId" clId="{7447B8C3-FEC7-474C-87F6-F9CFAB8466F1}" dt="2024-02-25T19:42:47.692" v="792" actId="571"/>
          <ac:picMkLst>
            <pc:docMk/>
            <pc:sldMk cId="4140353223" sldId="282"/>
            <ac:picMk id="69" creationId="{48580B42-B303-43DD-BC78-2F96C72F6C4A}"/>
          </ac:picMkLst>
        </pc:picChg>
        <pc:picChg chg="add mod">
          <ac:chgData name="юрий" userId="596ee7cd889b39ee" providerId="LiveId" clId="{7447B8C3-FEC7-474C-87F6-F9CFAB8466F1}" dt="2024-02-25T19:42:47.692" v="792" actId="571"/>
          <ac:picMkLst>
            <pc:docMk/>
            <pc:sldMk cId="4140353223" sldId="282"/>
            <ac:picMk id="70" creationId="{973AFC59-0BD3-4DF9-A586-6F3CEED05B46}"/>
          </ac:picMkLst>
        </pc:picChg>
        <pc:picChg chg="add mod">
          <ac:chgData name="юрий" userId="596ee7cd889b39ee" providerId="LiveId" clId="{7447B8C3-FEC7-474C-87F6-F9CFAB8466F1}" dt="2024-02-25T19:42:47.692" v="792" actId="571"/>
          <ac:picMkLst>
            <pc:docMk/>
            <pc:sldMk cId="4140353223" sldId="282"/>
            <ac:picMk id="71" creationId="{9295C7D2-D674-466E-AA58-2FB1366CCC59}"/>
          </ac:picMkLst>
        </pc:picChg>
        <pc:picChg chg="add mod">
          <ac:chgData name="юрий" userId="596ee7cd889b39ee" providerId="LiveId" clId="{7447B8C3-FEC7-474C-87F6-F9CFAB8466F1}" dt="2024-02-25T19:42:47.692" v="792" actId="571"/>
          <ac:picMkLst>
            <pc:docMk/>
            <pc:sldMk cId="4140353223" sldId="282"/>
            <ac:picMk id="72" creationId="{62A521D8-F978-43D1-99AF-B127B8C75E75}"/>
          </ac:picMkLst>
        </pc:picChg>
        <pc:picChg chg="add mod">
          <ac:chgData name="юрий" userId="596ee7cd889b39ee" providerId="LiveId" clId="{7447B8C3-FEC7-474C-87F6-F9CFAB8466F1}" dt="2024-02-25T19:42:47.692" v="792" actId="571"/>
          <ac:picMkLst>
            <pc:docMk/>
            <pc:sldMk cId="4140353223" sldId="282"/>
            <ac:picMk id="73" creationId="{B37E706A-89F0-4D59-91B8-F541572148BB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74" creationId="{0AF58265-8FA4-4A6C-8513-C9497C5FFD0A}"/>
          </ac:picMkLst>
        </pc:picChg>
        <pc:picChg chg="add del mod">
          <ac:chgData name="юрий" userId="596ee7cd889b39ee" providerId="LiveId" clId="{7447B8C3-FEC7-474C-87F6-F9CFAB8466F1}" dt="2024-02-25T19:43:37.918" v="810"/>
          <ac:picMkLst>
            <pc:docMk/>
            <pc:sldMk cId="4140353223" sldId="282"/>
            <ac:picMk id="75" creationId="{4A852DBF-829A-46FE-8F2E-0BA7831DEAF5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76" creationId="{C1D81B57-3B1B-424C-B813-487A2F7272BD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77" creationId="{C7181B8B-2C24-4338-AFAD-5911CE7F8385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78" creationId="{82D97FDA-4958-4298-B51A-063B06EAF27E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79" creationId="{79C6ACB0-F3E9-4C60-9E9D-5913EC0F0B3A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80" creationId="{3F3EEE47-0D61-4E60-8731-329DD8EFEC62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81" creationId="{D720CA02-6982-4A54-9255-6B79E2247675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82" creationId="{0C08234B-3965-49BB-B84C-CC77D4E70DF9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83" creationId="{0F78A3A2-445C-4175-AB08-D4D210BA7B90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84" creationId="{AEC44F63-8217-4D1C-B7B1-0C051A3D6939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85" creationId="{B5BAD425-62B6-4770-9A55-0BAADD943073}"/>
          </ac:picMkLst>
        </pc:picChg>
        <pc:picChg chg="add del mod">
          <ac:chgData name="юрий" userId="596ee7cd889b39ee" providerId="LiveId" clId="{7447B8C3-FEC7-474C-87F6-F9CFAB8466F1}" dt="2024-02-25T19:44:55.658" v="867" actId="478"/>
          <ac:picMkLst>
            <pc:docMk/>
            <pc:sldMk cId="4140353223" sldId="282"/>
            <ac:picMk id="86" creationId="{0D083F48-D09B-4068-BA1A-EF688C30FE67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87" creationId="{D8A98E9C-2E23-4EE0-AC08-0C1E9E94D5B2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88" creationId="{A1DBB1A2-0854-4C85-94E3-325762986E7C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89" creationId="{2AE6BE43-517B-4AD0-B32B-4C607BDE0358}"/>
          </ac:picMkLst>
        </pc:picChg>
        <pc:picChg chg="add mod">
          <ac:chgData name="юрий" userId="596ee7cd889b39ee" providerId="LiveId" clId="{7447B8C3-FEC7-474C-87F6-F9CFAB8466F1}" dt="2024-02-25T19:45:18.029" v="870" actId="164"/>
          <ac:picMkLst>
            <pc:docMk/>
            <pc:sldMk cId="4140353223" sldId="282"/>
            <ac:picMk id="90" creationId="{307DD855-4217-4971-A3BA-DE03B943D988}"/>
          </ac:picMkLst>
        </pc:picChg>
        <pc:picChg chg="add del mod">
          <ac:chgData name="юрий" userId="596ee7cd889b39ee" providerId="LiveId" clId="{7447B8C3-FEC7-474C-87F6-F9CFAB8466F1}" dt="2024-02-25T19:44:50.503" v="863" actId="478"/>
          <ac:picMkLst>
            <pc:docMk/>
            <pc:sldMk cId="4140353223" sldId="282"/>
            <ac:picMk id="91" creationId="{941F4982-D752-49A8-84F2-A06590F8419D}"/>
          </ac:picMkLst>
        </pc:picChg>
        <pc:picChg chg="add mod">
          <ac:chgData name="юрий" userId="596ee7cd889b39ee" providerId="LiveId" clId="{7447B8C3-FEC7-474C-87F6-F9CFAB8466F1}" dt="2024-02-25T19:47:48.640" v="956" actId="164"/>
          <ac:picMkLst>
            <pc:docMk/>
            <pc:sldMk cId="4140353223" sldId="282"/>
            <ac:picMk id="92" creationId="{419046CC-9AD7-4C7D-A5BC-77E41FE4CAAC}"/>
          </ac:picMkLst>
        </pc:picChg>
        <pc:picChg chg="add del mod">
          <ac:chgData name="юрий" userId="596ee7cd889b39ee" providerId="LiveId" clId="{7447B8C3-FEC7-474C-87F6-F9CFAB8466F1}" dt="2024-02-25T19:45:55.791" v="886"/>
          <ac:picMkLst>
            <pc:docMk/>
            <pc:sldMk cId="4140353223" sldId="282"/>
            <ac:picMk id="93" creationId="{02255CEF-35FC-4347-9453-E63BB244205B}"/>
          </ac:picMkLst>
        </pc:picChg>
        <pc:picChg chg="add del mod">
          <ac:chgData name="юрий" userId="596ee7cd889b39ee" providerId="LiveId" clId="{7447B8C3-FEC7-474C-87F6-F9CFAB8466F1}" dt="2024-02-25T19:46:03.208" v="890"/>
          <ac:picMkLst>
            <pc:docMk/>
            <pc:sldMk cId="4140353223" sldId="282"/>
            <ac:picMk id="94" creationId="{5E111BEA-30FD-4178-BC03-3CFDF8FED2B8}"/>
          </ac:picMkLst>
        </pc:picChg>
        <pc:picChg chg="add mod">
          <ac:chgData name="юрий" userId="596ee7cd889b39ee" providerId="LiveId" clId="{7447B8C3-FEC7-474C-87F6-F9CFAB8466F1}" dt="2024-02-25T19:47:48.640" v="956" actId="164"/>
          <ac:picMkLst>
            <pc:docMk/>
            <pc:sldMk cId="4140353223" sldId="282"/>
            <ac:picMk id="95" creationId="{70D4650A-5B0E-4BA7-8291-CAFD047C8EFD}"/>
          </ac:picMkLst>
        </pc:picChg>
        <pc:picChg chg="add mod">
          <ac:chgData name="юрий" userId="596ee7cd889b39ee" providerId="LiveId" clId="{7447B8C3-FEC7-474C-87F6-F9CFAB8466F1}" dt="2024-02-25T19:47:48.640" v="956" actId="164"/>
          <ac:picMkLst>
            <pc:docMk/>
            <pc:sldMk cId="4140353223" sldId="282"/>
            <ac:picMk id="96" creationId="{2F248461-9EDB-49E5-A08D-5E3A17A17F93}"/>
          </ac:picMkLst>
        </pc:picChg>
        <pc:picChg chg="add mod">
          <ac:chgData name="юрий" userId="596ee7cd889b39ee" providerId="LiveId" clId="{7447B8C3-FEC7-474C-87F6-F9CFAB8466F1}" dt="2024-02-25T19:47:48.640" v="956" actId="164"/>
          <ac:picMkLst>
            <pc:docMk/>
            <pc:sldMk cId="4140353223" sldId="282"/>
            <ac:picMk id="97" creationId="{E16F5322-6D6B-45A8-B8B1-F5A5F0F1CA7F}"/>
          </ac:picMkLst>
        </pc:picChg>
        <pc:picChg chg="add mod">
          <ac:chgData name="юрий" userId="596ee7cd889b39ee" providerId="LiveId" clId="{7447B8C3-FEC7-474C-87F6-F9CFAB8466F1}" dt="2024-02-25T19:47:48.640" v="956" actId="164"/>
          <ac:picMkLst>
            <pc:docMk/>
            <pc:sldMk cId="4140353223" sldId="282"/>
            <ac:picMk id="98" creationId="{8F8C3D8C-5E2D-490B-843D-7D61EAD77922}"/>
          </ac:picMkLst>
        </pc:picChg>
        <pc:picChg chg="add mod">
          <ac:chgData name="юрий" userId="596ee7cd889b39ee" providerId="LiveId" clId="{7447B8C3-FEC7-474C-87F6-F9CFAB8466F1}" dt="2024-02-25T19:47:48.640" v="956" actId="164"/>
          <ac:picMkLst>
            <pc:docMk/>
            <pc:sldMk cId="4140353223" sldId="282"/>
            <ac:picMk id="99" creationId="{AD9E107C-CD94-4C5D-9B3F-379BDDBEA8A4}"/>
          </ac:picMkLst>
        </pc:picChg>
        <pc:picChg chg="add mod">
          <ac:chgData name="юрий" userId="596ee7cd889b39ee" providerId="LiveId" clId="{7447B8C3-FEC7-474C-87F6-F9CFAB8466F1}" dt="2024-02-25T19:47:48.640" v="956" actId="164"/>
          <ac:picMkLst>
            <pc:docMk/>
            <pc:sldMk cId="4140353223" sldId="282"/>
            <ac:picMk id="100" creationId="{96AD7262-3FA6-449E-8D79-484B9D792C1E}"/>
          </ac:picMkLst>
        </pc:picChg>
        <pc:picChg chg="add mod">
          <ac:chgData name="юрий" userId="596ee7cd889b39ee" providerId="LiveId" clId="{7447B8C3-FEC7-474C-87F6-F9CFAB8466F1}" dt="2024-02-25T19:47:48.640" v="956" actId="164"/>
          <ac:picMkLst>
            <pc:docMk/>
            <pc:sldMk cId="4140353223" sldId="282"/>
            <ac:picMk id="101" creationId="{E8087CDB-1A87-4523-8A83-9C79771700A3}"/>
          </ac:picMkLst>
        </pc:picChg>
        <pc:picChg chg="add mod">
          <ac:chgData name="юрий" userId="596ee7cd889b39ee" providerId="LiveId" clId="{7447B8C3-FEC7-474C-87F6-F9CFAB8466F1}" dt="2024-02-25T19:47:48.640" v="956" actId="164"/>
          <ac:picMkLst>
            <pc:docMk/>
            <pc:sldMk cId="4140353223" sldId="282"/>
            <ac:picMk id="102" creationId="{2C5EC033-82B6-4196-A3DF-709783A13362}"/>
          </ac:picMkLst>
        </pc:picChg>
        <pc:picChg chg="add mod">
          <ac:chgData name="юрий" userId="596ee7cd889b39ee" providerId="LiveId" clId="{7447B8C3-FEC7-474C-87F6-F9CFAB8466F1}" dt="2024-02-25T19:47:48.640" v="956" actId="164"/>
          <ac:picMkLst>
            <pc:docMk/>
            <pc:sldMk cId="4140353223" sldId="282"/>
            <ac:picMk id="103" creationId="{B5F7FA7C-6DC3-40F2-83B9-DB46E697D009}"/>
          </ac:picMkLst>
        </pc:picChg>
        <pc:picChg chg="add mod">
          <ac:chgData name="юрий" userId="596ee7cd889b39ee" providerId="LiveId" clId="{7447B8C3-FEC7-474C-87F6-F9CFAB8466F1}" dt="2024-02-25T19:47:48.640" v="956" actId="164"/>
          <ac:picMkLst>
            <pc:docMk/>
            <pc:sldMk cId="4140353223" sldId="282"/>
            <ac:picMk id="104" creationId="{0301E49E-0A09-4E22-A1C2-84C73E6E9CA4}"/>
          </ac:picMkLst>
        </pc:picChg>
        <pc:picChg chg="add mod">
          <ac:chgData name="юрий" userId="596ee7cd889b39ee" providerId="LiveId" clId="{7447B8C3-FEC7-474C-87F6-F9CFAB8466F1}" dt="2024-02-25T19:47:48.640" v="956" actId="164"/>
          <ac:picMkLst>
            <pc:docMk/>
            <pc:sldMk cId="4140353223" sldId="282"/>
            <ac:picMk id="105" creationId="{BB2199FF-C9C7-4215-B7F6-42D8776D5A2F}"/>
          </ac:picMkLst>
        </pc:picChg>
        <pc:picChg chg="add mod">
          <ac:chgData name="юрий" userId="596ee7cd889b39ee" providerId="LiveId" clId="{7447B8C3-FEC7-474C-87F6-F9CFAB8466F1}" dt="2024-02-25T19:47:48.640" v="956" actId="164"/>
          <ac:picMkLst>
            <pc:docMk/>
            <pc:sldMk cId="4140353223" sldId="282"/>
            <ac:picMk id="106" creationId="{E6667238-62A4-43A4-91FA-F88068AFC83B}"/>
          </ac:picMkLst>
        </pc:picChg>
        <pc:picChg chg="add mod">
          <ac:chgData name="юрий" userId="596ee7cd889b39ee" providerId="LiveId" clId="{7447B8C3-FEC7-474C-87F6-F9CFAB8466F1}" dt="2024-02-25T19:47:48.640" v="956" actId="164"/>
          <ac:picMkLst>
            <pc:docMk/>
            <pc:sldMk cId="4140353223" sldId="282"/>
            <ac:picMk id="107" creationId="{BEA8BADA-51D5-4435-95D2-88D4F9503F45}"/>
          </ac:picMkLst>
        </pc:picChg>
      </pc:sldChg>
      <pc:sldChg chg="add ord">
        <pc:chgData name="юрий" userId="596ee7cd889b39ee" providerId="LiveId" clId="{7447B8C3-FEC7-474C-87F6-F9CFAB8466F1}" dt="2024-02-25T19:52:26.426" v="976"/>
        <pc:sldMkLst>
          <pc:docMk/>
          <pc:sldMk cId="2961103638" sldId="283"/>
        </pc:sldMkLst>
      </pc:sldChg>
      <pc:sldChg chg="add ord">
        <pc:chgData name="юрий" userId="596ee7cd889b39ee" providerId="LiveId" clId="{7447B8C3-FEC7-474C-87F6-F9CFAB8466F1}" dt="2024-02-25T19:52:54.898" v="982"/>
        <pc:sldMkLst>
          <pc:docMk/>
          <pc:sldMk cId="2283332925" sldId="284"/>
        </pc:sldMkLst>
      </pc:sldChg>
      <pc:sldChg chg="add ord">
        <pc:chgData name="юрий" userId="596ee7cd889b39ee" providerId="LiveId" clId="{7447B8C3-FEC7-474C-87F6-F9CFAB8466F1}" dt="2024-02-25T19:53:02.689" v="984"/>
        <pc:sldMkLst>
          <pc:docMk/>
          <pc:sldMk cId="3961641390" sldId="285"/>
        </pc:sldMkLst>
      </pc:sldChg>
      <pc:sldChg chg="add del ord">
        <pc:chgData name="юрий" userId="596ee7cd889b39ee" providerId="LiveId" clId="{7447B8C3-FEC7-474C-87F6-F9CFAB8466F1}" dt="2024-02-28T18:44:25.724" v="1187" actId="2696"/>
        <pc:sldMkLst>
          <pc:docMk/>
          <pc:sldMk cId="1070866886" sldId="286"/>
        </pc:sldMkLst>
      </pc:sldChg>
      <pc:sldChg chg="new del">
        <pc:chgData name="юрий" userId="596ee7cd889b39ee" providerId="LiveId" clId="{7447B8C3-FEC7-474C-87F6-F9CFAB8466F1}" dt="2024-02-29T20:41:04.059" v="1722" actId="2696"/>
        <pc:sldMkLst>
          <pc:docMk/>
          <pc:sldMk cId="1249174518" sldId="287"/>
        </pc:sldMkLst>
      </pc:sldChg>
      <pc:sldChg chg="addSp delSp modSp new mod modAnim">
        <pc:chgData name="юрий" userId="596ee7cd889b39ee" providerId="LiveId" clId="{7447B8C3-FEC7-474C-87F6-F9CFAB8466F1}" dt="2024-02-28T18:08:16.743" v="1107"/>
        <pc:sldMkLst>
          <pc:docMk/>
          <pc:sldMk cId="3164789224" sldId="288"/>
        </pc:sldMkLst>
        <pc:spChg chg="del">
          <ac:chgData name="юрий" userId="596ee7cd889b39ee" providerId="LiveId" clId="{7447B8C3-FEC7-474C-87F6-F9CFAB8466F1}" dt="2024-02-28T18:04:03.602" v="1068"/>
          <ac:spMkLst>
            <pc:docMk/>
            <pc:sldMk cId="3164789224" sldId="288"/>
            <ac:spMk id="3" creationId="{1598CA27-C53F-4F41-BD88-05B849486496}"/>
          </ac:spMkLst>
        </pc:spChg>
        <pc:picChg chg="add mod">
          <ac:chgData name="юрий" userId="596ee7cd889b39ee" providerId="LiveId" clId="{7447B8C3-FEC7-474C-87F6-F9CFAB8466F1}" dt="2024-02-28T18:07:47.837" v="1101" actId="1076"/>
          <ac:picMkLst>
            <pc:docMk/>
            <pc:sldMk cId="3164789224" sldId="288"/>
            <ac:picMk id="4" creationId="{8C3C8C44-F4C8-4BFF-AB0D-FC0F3AECFBE9}"/>
          </ac:picMkLst>
        </pc:picChg>
        <pc:picChg chg="add mod">
          <ac:chgData name="юрий" userId="596ee7cd889b39ee" providerId="LiveId" clId="{7447B8C3-FEC7-474C-87F6-F9CFAB8466F1}" dt="2024-02-28T18:08:01.539" v="1105" actId="1076"/>
          <ac:picMkLst>
            <pc:docMk/>
            <pc:sldMk cId="3164789224" sldId="288"/>
            <ac:picMk id="5" creationId="{26802343-3749-4DDC-B4D4-2B4062E7C8C6}"/>
          </ac:picMkLst>
        </pc:picChg>
      </pc:sldChg>
      <pc:sldChg chg="new">
        <pc:chgData name="юрий" userId="596ee7cd889b39ee" providerId="LiveId" clId="{7447B8C3-FEC7-474C-87F6-F9CFAB8466F1}" dt="2024-02-25T19:53:36.676" v="990" actId="680"/>
        <pc:sldMkLst>
          <pc:docMk/>
          <pc:sldMk cId="435462041" sldId="289"/>
        </pc:sldMkLst>
      </pc:sldChg>
      <pc:sldChg chg="addSp delSp modSp add del mod ord delAnim">
        <pc:chgData name="юрий" userId="596ee7cd889b39ee" providerId="LiveId" clId="{7447B8C3-FEC7-474C-87F6-F9CFAB8466F1}" dt="2024-02-28T19:11:27.938" v="1227" actId="2696"/>
        <pc:sldMkLst>
          <pc:docMk/>
          <pc:sldMk cId="2828232830" sldId="290"/>
        </pc:sldMkLst>
        <pc:spChg chg="add del mod">
          <ac:chgData name="юрий" userId="596ee7cd889b39ee" providerId="LiveId" clId="{7447B8C3-FEC7-474C-87F6-F9CFAB8466F1}" dt="2024-02-28T18:58:41.479" v="1210"/>
          <ac:spMkLst>
            <pc:docMk/>
            <pc:sldMk cId="2828232830" sldId="290"/>
            <ac:spMk id="5" creationId="{F490D6EA-BBF0-4455-A410-423E68E7D7B2}"/>
          </ac:spMkLst>
        </pc:spChg>
        <pc:picChg chg="del">
          <ac:chgData name="юрий" userId="596ee7cd889b39ee" providerId="LiveId" clId="{7447B8C3-FEC7-474C-87F6-F9CFAB8466F1}" dt="2024-02-28T18:23:22.001" v="1134" actId="478"/>
          <ac:picMkLst>
            <pc:docMk/>
            <pc:sldMk cId="2828232830" sldId="290"/>
            <ac:picMk id="4" creationId="{F3BB77E9-8F1C-4910-964F-C81E52A491FE}"/>
          </ac:picMkLst>
        </pc:picChg>
        <pc:picChg chg="add mod">
          <ac:chgData name="юрий" userId="596ee7cd889b39ee" providerId="LiveId" clId="{7447B8C3-FEC7-474C-87F6-F9CFAB8466F1}" dt="2024-02-28T18:58:54.214" v="1213" actId="14100"/>
          <ac:picMkLst>
            <pc:docMk/>
            <pc:sldMk cId="2828232830" sldId="290"/>
            <ac:picMk id="4098" creationId="{A59130AB-8B49-4BAF-865D-C98DDB34DDAD}"/>
          </ac:picMkLst>
        </pc:picChg>
      </pc:sldChg>
      <pc:sldChg chg="addSp delSp modSp new mod modAnim">
        <pc:chgData name="юрий" userId="596ee7cd889b39ee" providerId="LiveId" clId="{7447B8C3-FEC7-474C-87F6-F9CFAB8466F1}" dt="2024-02-28T18:19:33.505" v="1133"/>
        <pc:sldMkLst>
          <pc:docMk/>
          <pc:sldMk cId="274104342" sldId="291"/>
        </pc:sldMkLst>
        <pc:spChg chg="del">
          <ac:chgData name="юрий" userId="596ee7cd889b39ee" providerId="LiveId" clId="{7447B8C3-FEC7-474C-87F6-F9CFAB8466F1}" dt="2024-02-28T18:16:38.651" v="1112"/>
          <ac:spMkLst>
            <pc:docMk/>
            <pc:sldMk cId="274104342" sldId="291"/>
            <ac:spMk id="3" creationId="{77CA5345-DC6A-499F-92F2-98608731F356}"/>
          </ac:spMkLst>
        </pc:spChg>
        <pc:picChg chg="add mod">
          <ac:chgData name="юрий" userId="596ee7cd889b39ee" providerId="LiveId" clId="{7447B8C3-FEC7-474C-87F6-F9CFAB8466F1}" dt="2024-02-28T18:17:45.642" v="1121" actId="1076"/>
          <ac:picMkLst>
            <pc:docMk/>
            <pc:sldMk cId="274104342" sldId="291"/>
            <ac:picMk id="5" creationId="{3CF12C51-E566-4F30-9EE6-45E3EAD36F83}"/>
          </ac:picMkLst>
        </pc:picChg>
        <pc:picChg chg="add mod">
          <ac:chgData name="юрий" userId="596ee7cd889b39ee" providerId="LiveId" clId="{7447B8C3-FEC7-474C-87F6-F9CFAB8466F1}" dt="2024-02-28T18:16:51.274" v="1115" actId="14100"/>
          <ac:picMkLst>
            <pc:docMk/>
            <pc:sldMk cId="274104342" sldId="291"/>
            <ac:picMk id="1026" creationId="{6FA4EA38-4C7A-44BB-9FBB-A6A485A0C2C6}"/>
          </ac:picMkLst>
        </pc:picChg>
      </pc:sldChg>
      <pc:sldChg chg="addSp delSp modSp new mod ord modAnim">
        <pc:chgData name="юрий" userId="596ee7cd889b39ee" providerId="LiveId" clId="{7447B8C3-FEC7-474C-87F6-F9CFAB8466F1}" dt="2024-02-29T21:54:46.369" v="2043" actId="1076"/>
        <pc:sldMkLst>
          <pc:docMk/>
          <pc:sldMk cId="2498124896" sldId="292"/>
        </pc:sldMkLst>
        <pc:spChg chg="del">
          <ac:chgData name="юрий" userId="596ee7cd889b39ee" providerId="LiveId" clId="{7447B8C3-FEC7-474C-87F6-F9CFAB8466F1}" dt="2024-02-29T21:03:43.136" v="1744"/>
          <ac:spMkLst>
            <pc:docMk/>
            <pc:sldMk cId="2498124896" sldId="292"/>
            <ac:spMk id="3" creationId="{8E31D15D-E5CB-47F4-98F3-A449DDDBAEBB}"/>
          </ac:spMkLst>
        </pc:spChg>
        <pc:spChg chg="add mod">
          <ac:chgData name="юрий" userId="596ee7cd889b39ee" providerId="LiveId" clId="{7447B8C3-FEC7-474C-87F6-F9CFAB8466F1}" dt="2024-02-29T21:18:17.450" v="1838" actId="478"/>
          <ac:spMkLst>
            <pc:docMk/>
            <pc:sldMk cId="2498124896" sldId="292"/>
            <ac:spMk id="4" creationId="{D35BA74D-93AA-4678-9B10-E219B00DD02A}"/>
          </ac:spMkLst>
        </pc:spChg>
        <pc:spChg chg="add mod">
          <ac:chgData name="юрий" userId="596ee7cd889b39ee" providerId="LiveId" clId="{7447B8C3-FEC7-474C-87F6-F9CFAB8466F1}" dt="2024-02-29T21:21:08.060" v="1863" actId="114"/>
          <ac:spMkLst>
            <pc:docMk/>
            <pc:sldMk cId="2498124896" sldId="292"/>
            <ac:spMk id="7" creationId="{4DB32169-3A16-4974-8A24-95C95ED1E527}"/>
          </ac:spMkLst>
        </pc:spChg>
        <pc:spChg chg="add del mod">
          <ac:chgData name="юрий" userId="596ee7cd889b39ee" providerId="LiveId" clId="{7447B8C3-FEC7-474C-87F6-F9CFAB8466F1}" dt="2024-02-29T21:20:24.661" v="1856" actId="478"/>
          <ac:spMkLst>
            <pc:docMk/>
            <pc:sldMk cId="2498124896" sldId="292"/>
            <ac:spMk id="8" creationId="{AD18CFE2-8BA7-4CAE-AD77-D1818D34ACD8}"/>
          </ac:spMkLst>
        </pc:spChg>
        <pc:spChg chg="add mod">
          <ac:chgData name="юрий" userId="596ee7cd889b39ee" providerId="LiveId" clId="{7447B8C3-FEC7-474C-87F6-F9CFAB8466F1}" dt="2024-02-29T21:22:58.368" v="1902" actId="114"/>
          <ac:spMkLst>
            <pc:docMk/>
            <pc:sldMk cId="2498124896" sldId="292"/>
            <ac:spMk id="9" creationId="{8BB4F4FE-97EC-4571-ABA4-81F4A5EFD3AB}"/>
          </ac:spMkLst>
        </pc:spChg>
        <pc:picChg chg="add mod">
          <ac:chgData name="юрий" userId="596ee7cd889b39ee" providerId="LiveId" clId="{7447B8C3-FEC7-474C-87F6-F9CFAB8466F1}" dt="2024-02-29T21:54:46.369" v="2043" actId="1076"/>
          <ac:picMkLst>
            <pc:docMk/>
            <pc:sldMk cId="2498124896" sldId="292"/>
            <ac:picMk id="6" creationId="{D1345A07-02F2-4F05-B96E-5A9B7DF75977}"/>
          </ac:picMkLst>
        </pc:picChg>
        <pc:picChg chg="add del mod">
          <ac:chgData name="юрий" userId="596ee7cd889b39ee" providerId="LiveId" clId="{7447B8C3-FEC7-474C-87F6-F9CFAB8466F1}" dt="2024-02-29T21:18:17.450" v="1838" actId="478"/>
          <ac:picMkLst>
            <pc:docMk/>
            <pc:sldMk cId="2498124896" sldId="292"/>
            <ac:picMk id="6146" creationId="{915CDAFB-0C10-4D78-AEA6-2C9214240370}"/>
          </ac:picMkLst>
        </pc:picChg>
      </pc:sldChg>
      <pc:sldChg chg="addSp delSp modSp new">
        <pc:chgData name="юрий" userId="596ee7cd889b39ee" providerId="LiveId" clId="{7447B8C3-FEC7-474C-87F6-F9CFAB8466F1}" dt="2024-02-28T19:11:04.873" v="1226" actId="14100"/>
        <pc:sldMkLst>
          <pc:docMk/>
          <pc:sldMk cId="1215845462" sldId="293"/>
        </pc:sldMkLst>
        <pc:spChg chg="add del">
          <ac:chgData name="юрий" userId="596ee7cd889b39ee" providerId="LiveId" clId="{7447B8C3-FEC7-474C-87F6-F9CFAB8466F1}" dt="2024-02-28T19:10:51.960" v="1223"/>
          <ac:spMkLst>
            <pc:docMk/>
            <pc:sldMk cId="1215845462" sldId="293"/>
            <ac:spMk id="3" creationId="{14A6CD73-BCA3-4DA2-BB07-A88E314703B4}"/>
          </ac:spMkLst>
        </pc:spChg>
        <pc:picChg chg="add del mod">
          <ac:chgData name="юрий" userId="596ee7cd889b39ee" providerId="LiveId" clId="{7447B8C3-FEC7-474C-87F6-F9CFAB8466F1}" dt="2024-02-28T19:03:49.085" v="1217"/>
          <ac:picMkLst>
            <pc:docMk/>
            <pc:sldMk cId="1215845462" sldId="293"/>
            <ac:picMk id="5122" creationId="{4A4ABEFD-EE06-49FF-AB20-16A6B8BBF920}"/>
          </ac:picMkLst>
        </pc:picChg>
        <pc:picChg chg="add mod">
          <ac:chgData name="юрий" userId="596ee7cd889b39ee" providerId="LiveId" clId="{7447B8C3-FEC7-474C-87F6-F9CFAB8466F1}" dt="2024-02-28T19:11:04.873" v="1226" actId="14100"/>
          <ac:picMkLst>
            <pc:docMk/>
            <pc:sldMk cId="1215845462" sldId="293"/>
            <ac:picMk id="5124" creationId="{D7AF80F9-9B73-4A38-8BF9-045732A6F5C1}"/>
          </ac:picMkLst>
        </pc:picChg>
      </pc:sldChg>
      <pc:sldChg chg="addSp delSp modSp new del mod ord">
        <pc:chgData name="юрий" userId="596ee7cd889b39ee" providerId="LiveId" clId="{7447B8C3-FEC7-474C-87F6-F9CFAB8466F1}" dt="2024-02-29T22:03:32.173" v="2097" actId="2696"/>
        <pc:sldMkLst>
          <pc:docMk/>
          <pc:sldMk cId="1048884049" sldId="294"/>
        </pc:sldMkLst>
        <pc:spChg chg="del">
          <ac:chgData name="юрий" userId="596ee7cd889b39ee" providerId="LiveId" clId="{7447B8C3-FEC7-474C-87F6-F9CFAB8466F1}" dt="2024-02-29T21:05:37.369" v="1746"/>
          <ac:spMkLst>
            <pc:docMk/>
            <pc:sldMk cId="1048884049" sldId="294"/>
            <ac:spMk id="3" creationId="{2A0001DF-FE63-4BBC-B969-FB4D80FCED22}"/>
          </ac:spMkLst>
        </pc:spChg>
        <pc:spChg chg="add mod">
          <ac:chgData name="юрий" userId="596ee7cd889b39ee" providerId="LiveId" clId="{7447B8C3-FEC7-474C-87F6-F9CFAB8466F1}" dt="2024-02-29T21:11:08.125" v="1804" actId="207"/>
          <ac:spMkLst>
            <pc:docMk/>
            <pc:sldMk cId="1048884049" sldId="294"/>
            <ac:spMk id="6" creationId="{49810765-8F9B-42AE-980D-03089D0E756B}"/>
          </ac:spMkLst>
        </pc:spChg>
        <pc:picChg chg="add mod">
          <ac:chgData name="юрий" userId="596ee7cd889b39ee" providerId="LiveId" clId="{7447B8C3-FEC7-474C-87F6-F9CFAB8466F1}" dt="2024-02-29T21:05:48.832" v="1749" actId="14100"/>
          <ac:picMkLst>
            <pc:docMk/>
            <pc:sldMk cId="1048884049" sldId="294"/>
            <ac:picMk id="4" creationId="{E1E05D48-1448-4415-AE2A-E3477C9CF3C6}"/>
          </ac:picMkLst>
        </pc:picChg>
        <pc:picChg chg="add mod">
          <ac:chgData name="юрий" userId="596ee7cd889b39ee" providerId="LiveId" clId="{7447B8C3-FEC7-474C-87F6-F9CFAB8466F1}" dt="2024-02-29T21:06:07.035" v="1753" actId="1076"/>
          <ac:picMkLst>
            <pc:docMk/>
            <pc:sldMk cId="1048884049" sldId="294"/>
            <ac:picMk id="5" creationId="{2269A64E-62DE-442B-8780-7EC92CF053F1}"/>
          </ac:picMkLst>
        </pc:picChg>
      </pc:sldChg>
      <pc:sldChg chg="add del">
        <pc:chgData name="юрий" userId="596ee7cd889b39ee" providerId="LiveId" clId="{7447B8C3-FEC7-474C-87F6-F9CFAB8466F1}" dt="2024-02-28T18:44:41.014" v="1188" actId="2696"/>
        <pc:sldMkLst>
          <pc:docMk/>
          <pc:sldMk cId="4274323510" sldId="295"/>
        </pc:sldMkLst>
      </pc:sldChg>
      <pc:sldChg chg="addSp delSp modSp new del mod ord modAnim">
        <pc:chgData name="юрий" userId="596ee7cd889b39ee" providerId="LiveId" clId="{7447B8C3-FEC7-474C-87F6-F9CFAB8466F1}" dt="2024-02-29T21:59:06.851" v="2061" actId="2696"/>
        <pc:sldMkLst>
          <pc:docMk/>
          <pc:sldMk cId="3285048127" sldId="296"/>
        </pc:sldMkLst>
        <pc:spChg chg="del">
          <ac:chgData name="юрий" userId="596ee7cd889b39ee" providerId="LiveId" clId="{7447B8C3-FEC7-474C-87F6-F9CFAB8466F1}" dt="2024-02-28T18:50:42.737" v="1190"/>
          <ac:spMkLst>
            <pc:docMk/>
            <pc:sldMk cId="3285048127" sldId="296"/>
            <ac:spMk id="3" creationId="{F032A317-51C6-4490-8930-5763564EA5F0}"/>
          </ac:spMkLst>
        </pc:spChg>
        <pc:picChg chg="add mod">
          <ac:chgData name="юрий" userId="596ee7cd889b39ee" providerId="LiveId" clId="{7447B8C3-FEC7-474C-87F6-F9CFAB8466F1}" dt="2024-02-28T18:52:35.899" v="1207" actId="1076"/>
          <ac:picMkLst>
            <pc:docMk/>
            <pc:sldMk cId="3285048127" sldId="296"/>
            <ac:picMk id="5" creationId="{8E561F85-86E7-4AC5-AC29-554539813559}"/>
          </ac:picMkLst>
        </pc:picChg>
        <pc:picChg chg="add mod">
          <ac:chgData name="юрий" userId="596ee7cd889b39ee" providerId="LiveId" clId="{7447B8C3-FEC7-474C-87F6-F9CFAB8466F1}" dt="2024-02-28T18:50:50.161" v="1192" actId="14100"/>
          <ac:picMkLst>
            <pc:docMk/>
            <pc:sldMk cId="3285048127" sldId="296"/>
            <ac:picMk id="3074" creationId="{7492C0B3-2789-42A0-AB9E-A595CF2562F1}"/>
          </ac:picMkLst>
        </pc:picChg>
      </pc:sldChg>
      <pc:sldChg chg="add del">
        <pc:chgData name="юрий" userId="596ee7cd889b39ee" providerId="LiveId" clId="{7447B8C3-FEC7-474C-87F6-F9CFAB8466F1}" dt="2024-02-28T18:44:55.701" v="1189" actId="2696"/>
        <pc:sldMkLst>
          <pc:docMk/>
          <pc:sldMk cId="3501473194" sldId="297"/>
        </pc:sldMkLst>
      </pc:sldChg>
      <pc:sldChg chg="addSp delSp modSp new mod modAnim">
        <pc:chgData name="юрий" userId="596ee7cd889b39ee" providerId="LiveId" clId="{7447B8C3-FEC7-474C-87F6-F9CFAB8466F1}" dt="2024-02-29T21:25:51.385" v="1904" actId="1076"/>
        <pc:sldMkLst>
          <pc:docMk/>
          <pc:sldMk cId="388465964" sldId="298"/>
        </pc:sldMkLst>
        <pc:spChg chg="del">
          <ac:chgData name="юрий" userId="596ee7cd889b39ee" providerId="LiveId" clId="{7447B8C3-FEC7-474C-87F6-F9CFAB8466F1}" dt="2024-02-28T19:08:07.353" v="1218"/>
          <ac:spMkLst>
            <pc:docMk/>
            <pc:sldMk cId="388465964" sldId="298"/>
            <ac:spMk id="3" creationId="{F4D49782-3BDC-496A-9692-F444CBA3DB4A}"/>
          </ac:spMkLst>
        </pc:spChg>
        <pc:picChg chg="add mod">
          <ac:chgData name="юрий" userId="596ee7cd889b39ee" providerId="LiveId" clId="{7447B8C3-FEC7-474C-87F6-F9CFAB8466F1}" dt="2024-02-28T19:08:16.466" v="1220" actId="14100"/>
          <ac:picMkLst>
            <pc:docMk/>
            <pc:sldMk cId="388465964" sldId="298"/>
            <ac:picMk id="4" creationId="{B8F9A0F2-8F77-49EC-AFE4-9C1DDD3B0081}"/>
          </ac:picMkLst>
        </pc:picChg>
        <pc:picChg chg="add mod">
          <ac:chgData name="юрий" userId="596ee7cd889b39ee" providerId="LiveId" clId="{7447B8C3-FEC7-474C-87F6-F9CFAB8466F1}" dt="2024-02-29T21:25:51.385" v="1904" actId="1076"/>
          <ac:picMkLst>
            <pc:docMk/>
            <pc:sldMk cId="388465964" sldId="298"/>
            <ac:picMk id="5" creationId="{1ADE2811-DC5C-4A66-9C31-B0436EFED28B}"/>
          </ac:picMkLst>
        </pc:picChg>
      </pc:sldChg>
      <pc:sldChg chg="new del">
        <pc:chgData name="юрий" userId="596ee7cd889b39ee" providerId="LiveId" clId="{7447B8C3-FEC7-474C-87F6-F9CFAB8466F1}" dt="2024-02-28T18:27:38.186" v="1154" actId="680"/>
        <pc:sldMkLst>
          <pc:docMk/>
          <pc:sldMk cId="321590297" sldId="299"/>
        </pc:sldMkLst>
      </pc:sldChg>
      <pc:sldChg chg="addSp delSp modSp new">
        <pc:chgData name="юрий" userId="596ee7cd889b39ee" providerId="LiveId" clId="{7447B8C3-FEC7-474C-87F6-F9CFAB8466F1}" dt="2024-02-29T21:59:29.659" v="2065" actId="14100"/>
        <pc:sldMkLst>
          <pc:docMk/>
          <pc:sldMk cId="354046759" sldId="302"/>
        </pc:sldMkLst>
        <pc:spChg chg="del">
          <ac:chgData name="юрий" userId="596ee7cd889b39ee" providerId="LiveId" clId="{7447B8C3-FEC7-474C-87F6-F9CFAB8466F1}" dt="2024-02-29T21:48:19.482" v="2029"/>
          <ac:spMkLst>
            <pc:docMk/>
            <pc:sldMk cId="354046759" sldId="302"/>
            <ac:spMk id="3" creationId="{48030AE6-2BC6-4610-8B60-A621FEAD832D}"/>
          </ac:spMkLst>
        </pc:spChg>
        <pc:spChg chg="add del mod">
          <ac:chgData name="юрий" userId="596ee7cd889b39ee" providerId="LiveId" clId="{7447B8C3-FEC7-474C-87F6-F9CFAB8466F1}" dt="2024-02-29T21:59:16.710" v="2062"/>
          <ac:spMkLst>
            <pc:docMk/>
            <pc:sldMk cId="354046759" sldId="302"/>
            <ac:spMk id="5" creationId="{0A9579A4-9744-4AA2-92C8-E82F41E67F0E}"/>
          </ac:spMkLst>
        </pc:spChg>
        <pc:picChg chg="add del mod">
          <ac:chgData name="юрий" userId="596ee7cd889b39ee" providerId="LiveId" clId="{7447B8C3-FEC7-474C-87F6-F9CFAB8466F1}" dt="2024-02-29T21:58:45.039" v="2059" actId="478"/>
          <ac:picMkLst>
            <pc:docMk/>
            <pc:sldMk cId="354046759" sldId="302"/>
            <ac:picMk id="4" creationId="{B4BECAA3-FEAE-4CF0-B5CC-80EAD2D5F13B}"/>
          </ac:picMkLst>
        </pc:picChg>
        <pc:picChg chg="add mod">
          <ac:chgData name="юрий" userId="596ee7cd889b39ee" providerId="LiveId" clId="{7447B8C3-FEC7-474C-87F6-F9CFAB8466F1}" dt="2024-02-29T21:59:29.659" v="2065" actId="14100"/>
          <ac:picMkLst>
            <pc:docMk/>
            <pc:sldMk cId="354046759" sldId="302"/>
            <ac:picMk id="6" creationId="{4E3B0D4B-CBE4-49DC-A1E0-C51A4CAF7F77}"/>
          </ac:picMkLst>
        </pc:picChg>
      </pc:sldChg>
      <pc:sldChg chg="addSp delSp modSp new mod modAnim">
        <pc:chgData name="юрий" userId="596ee7cd889b39ee" providerId="LiveId" clId="{7447B8C3-FEC7-474C-87F6-F9CFAB8466F1}" dt="2024-02-29T21:52:37.335" v="2037" actId="20577"/>
        <pc:sldMkLst>
          <pc:docMk/>
          <pc:sldMk cId="3096205405" sldId="303"/>
        </pc:sldMkLst>
        <pc:spChg chg="del">
          <ac:chgData name="юрий" userId="596ee7cd889b39ee" providerId="LiveId" clId="{7447B8C3-FEC7-474C-87F6-F9CFAB8466F1}" dt="2024-02-29T21:39:06.150" v="1961"/>
          <ac:spMkLst>
            <pc:docMk/>
            <pc:sldMk cId="3096205405" sldId="303"/>
            <ac:spMk id="3" creationId="{45B8570D-CAA5-466E-B86B-1DA283375DED}"/>
          </ac:spMkLst>
        </pc:spChg>
        <pc:spChg chg="add del mod">
          <ac:chgData name="юрий" userId="596ee7cd889b39ee" providerId="LiveId" clId="{7447B8C3-FEC7-474C-87F6-F9CFAB8466F1}" dt="2024-02-29T21:39:55.442" v="1963"/>
          <ac:spMkLst>
            <pc:docMk/>
            <pc:sldMk cId="3096205405" sldId="303"/>
            <ac:spMk id="4" creationId="{E1994A22-7EA2-442C-8DB9-E646CED51166}"/>
          </ac:spMkLst>
        </pc:spChg>
        <pc:spChg chg="add mod">
          <ac:chgData name="юрий" userId="596ee7cd889b39ee" providerId="LiveId" clId="{7447B8C3-FEC7-474C-87F6-F9CFAB8466F1}" dt="2024-02-29T21:52:37.335" v="2037" actId="20577"/>
          <ac:spMkLst>
            <pc:docMk/>
            <pc:sldMk cId="3096205405" sldId="303"/>
            <ac:spMk id="5" creationId="{942C8DDD-7ECA-49F8-B968-43AA079AA356}"/>
          </ac:spMkLst>
        </pc:spChg>
        <pc:picChg chg="add mod">
          <ac:chgData name="юрий" userId="596ee7cd889b39ee" providerId="LiveId" clId="{7447B8C3-FEC7-474C-87F6-F9CFAB8466F1}" dt="2024-02-29T21:44:07.298" v="2027" actId="1076"/>
          <ac:picMkLst>
            <pc:docMk/>
            <pc:sldMk cId="3096205405" sldId="303"/>
            <ac:picMk id="6" creationId="{F12E5DB4-D2A2-4D5B-BE76-C46F76776C70}"/>
          </ac:picMkLst>
        </pc:picChg>
        <pc:picChg chg="add del mod">
          <ac:chgData name="юрий" userId="596ee7cd889b39ee" providerId="LiveId" clId="{7447B8C3-FEC7-474C-87F6-F9CFAB8466F1}" dt="2024-02-29T21:39:51.665" v="1962" actId="478"/>
          <ac:picMkLst>
            <pc:docMk/>
            <pc:sldMk cId="3096205405" sldId="303"/>
            <ac:picMk id="7170" creationId="{23E063A9-1A8B-4EDE-8305-0151B7C615E6}"/>
          </ac:picMkLst>
        </pc:picChg>
        <pc:picChg chg="add mod">
          <ac:chgData name="юрий" userId="596ee7cd889b39ee" providerId="LiveId" clId="{7447B8C3-FEC7-474C-87F6-F9CFAB8466F1}" dt="2024-02-29T21:40:02.713" v="1965" actId="14100"/>
          <ac:picMkLst>
            <pc:docMk/>
            <pc:sldMk cId="3096205405" sldId="303"/>
            <ac:picMk id="7172" creationId="{3CA472E2-7262-4962-87A6-4C3E72843BD4}"/>
          </ac:picMkLst>
        </pc:picChg>
      </pc:sldChg>
      <pc:sldChg chg="new">
        <pc:chgData name="юрий" userId="596ee7cd889b39ee" providerId="LiveId" clId="{7447B8C3-FEC7-474C-87F6-F9CFAB8466F1}" dt="2024-02-28T19:11:35.078" v="1228" actId="680"/>
        <pc:sldMkLst>
          <pc:docMk/>
          <pc:sldMk cId="1697239688" sldId="304"/>
        </pc:sldMkLst>
      </pc:sldChg>
      <pc:sldChg chg="addSp delSp modSp new mod">
        <pc:chgData name="юрий" userId="596ee7cd889b39ee" providerId="LiveId" clId="{7447B8C3-FEC7-474C-87F6-F9CFAB8466F1}" dt="2024-02-28T21:07:45.239" v="1455" actId="1076"/>
        <pc:sldMkLst>
          <pc:docMk/>
          <pc:sldMk cId="2006663547" sldId="305"/>
        </pc:sldMkLst>
        <pc:spChg chg="del">
          <ac:chgData name="юрий" userId="596ee7cd889b39ee" providerId="LiveId" clId="{7447B8C3-FEC7-474C-87F6-F9CFAB8466F1}" dt="2024-02-28T20:51:28.769" v="1389"/>
          <ac:spMkLst>
            <pc:docMk/>
            <pc:sldMk cId="2006663547" sldId="305"/>
            <ac:spMk id="3" creationId="{D39B21C9-AF12-48D6-AF66-D1611C6CB4C5}"/>
          </ac:spMkLst>
        </pc:spChg>
        <pc:spChg chg="add mod">
          <ac:chgData name="юрий" userId="596ee7cd889b39ee" providerId="LiveId" clId="{7447B8C3-FEC7-474C-87F6-F9CFAB8466F1}" dt="2024-02-28T20:53:12.705" v="1403" actId="2711"/>
          <ac:spMkLst>
            <pc:docMk/>
            <pc:sldMk cId="2006663547" sldId="305"/>
            <ac:spMk id="5" creationId="{EB20189E-428A-46EC-A135-1C7BED193B93}"/>
          </ac:spMkLst>
        </pc:spChg>
        <pc:picChg chg="add mod">
          <ac:chgData name="юрий" userId="596ee7cd889b39ee" providerId="LiveId" clId="{7447B8C3-FEC7-474C-87F6-F9CFAB8466F1}" dt="2024-02-28T21:07:45.239" v="1455" actId="1076"/>
          <ac:picMkLst>
            <pc:docMk/>
            <pc:sldMk cId="2006663547" sldId="305"/>
            <ac:picMk id="4" creationId="{0665B1F8-5DAF-4146-8A30-40D0FE191B4D}"/>
          </ac:picMkLst>
        </pc:picChg>
      </pc:sldChg>
      <pc:sldChg chg="addSp delSp modSp new mod">
        <pc:chgData name="юрий" userId="596ee7cd889b39ee" providerId="LiveId" clId="{7447B8C3-FEC7-474C-87F6-F9CFAB8466F1}" dt="2024-02-28T20:59:30.014" v="1454" actId="207"/>
        <pc:sldMkLst>
          <pc:docMk/>
          <pc:sldMk cId="3370078031" sldId="306"/>
        </pc:sldMkLst>
        <pc:spChg chg="del">
          <ac:chgData name="юрий" userId="596ee7cd889b39ee" providerId="LiveId" clId="{7447B8C3-FEC7-474C-87F6-F9CFAB8466F1}" dt="2024-02-28T20:53:35.565" v="1404"/>
          <ac:spMkLst>
            <pc:docMk/>
            <pc:sldMk cId="3370078031" sldId="306"/>
            <ac:spMk id="3" creationId="{7D58DB3D-EF0E-43CF-AF0F-7F0D7D00A7F2}"/>
          </ac:spMkLst>
        </pc:spChg>
        <pc:spChg chg="add del mod">
          <ac:chgData name="юрий" userId="596ee7cd889b39ee" providerId="LiveId" clId="{7447B8C3-FEC7-474C-87F6-F9CFAB8466F1}" dt="2024-02-28T20:57:23.702" v="1408"/>
          <ac:spMkLst>
            <pc:docMk/>
            <pc:sldMk cId="3370078031" sldId="306"/>
            <ac:spMk id="5" creationId="{CA63D8BF-3A1B-4A2B-BBB8-1BB80AD30215}"/>
          </ac:spMkLst>
        </pc:spChg>
        <pc:spChg chg="add mod">
          <ac:chgData name="юрий" userId="596ee7cd889b39ee" providerId="LiveId" clId="{7447B8C3-FEC7-474C-87F6-F9CFAB8466F1}" dt="2024-02-28T20:59:30.014" v="1454" actId="207"/>
          <ac:spMkLst>
            <pc:docMk/>
            <pc:sldMk cId="3370078031" sldId="306"/>
            <ac:spMk id="7" creationId="{5F46522A-A3D3-49C0-8DCE-680D50BD25AA}"/>
          </ac:spMkLst>
        </pc:spChg>
        <pc:picChg chg="add del mod">
          <ac:chgData name="юрий" userId="596ee7cd889b39ee" providerId="LiveId" clId="{7447B8C3-FEC7-474C-87F6-F9CFAB8466F1}" dt="2024-02-28T20:57:20.108" v="1407" actId="478"/>
          <ac:picMkLst>
            <pc:docMk/>
            <pc:sldMk cId="3370078031" sldId="306"/>
            <ac:picMk id="4" creationId="{5A58D44B-19AF-44E0-BF32-6DA36ADB8973}"/>
          </ac:picMkLst>
        </pc:picChg>
        <pc:picChg chg="add mod">
          <ac:chgData name="юрий" userId="596ee7cd889b39ee" providerId="LiveId" clId="{7447B8C3-FEC7-474C-87F6-F9CFAB8466F1}" dt="2024-02-28T20:57:33.046" v="1410" actId="14100"/>
          <ac:picMkLst>
            <pc:docMk/>
            <pc:sldMk cId="3370078031" sldId="306"/>
            <ac:picMk id="6" creationId="{B621677D-004D-401B-9735-39B8B43DAE1A}"/>
          </ac:picMkLst>
        </pc:picChg>
      </pc:sldChg>
      <pc:sldChg chg="addSp delSp modSp add mod modAnim">
        <pc:chgData name="юрий" userId="596ee7cd889b39ee" providerId="LiveId" clId="{7447B8C3-FEC7-474C-87F6-F9CFAB8466F1}" dt="2024-02-29T19:39:46.631" v="1576" actId="1076"/>
        <pc:sldMkLst>
          <pc:docMk/>
          <pc:sldMk cId="4176449036" sldId="307"/>
        </pc:sldMkLst>
        <pc:spChg chg="add del mod">
          <ac:chgData name="юрий" userId="596ee7cd889b39ee" providerId="LiveId" clId="{7447B8C3-FEC7-474C-87F6-F9CFAB8466F1}" dt="2024-02-29T19:33:47.704" v="1493" actId="33987"/>
          <ac:spMkLst>
            <pc:docMk/>
            <pc:sldMk cId="4176449036" sldId="307"/>
            <ac:spMk id="3" creationId="{F543FF62-B9B0-4D4F-9BD7-CBB851738B5A}"/>
          </ac:spMkLst>
        </pc:spChg>
        <pc:spChg chg="add mod">
          <ac:chgData name="юрий" userId="596ee7cd889b39ee" providerId="LiveId" clId="{7447B8C3-FEC7-474C-87F6-F9CFAB8466F1}" dt="2024-02-29T19:39:40.774" v="1575" actId="1076"/>
          <ac:spMkLst>
            <pc:docMk/>
            <pc:sldMk cId="4176449036" sldId="307"/>
            <ac:spMk id="4" creationId="{35C97F1C-4E8C-4A43-B6B2-CF49AF247356}"/>
          </ac:spMkLst>
        </pc:spChg>
        <pc:picChg chg="mod">
          <ac:chgData name="юрий" userId="596ee7cd889b39ee" providerId="LiveId" clId="{7447B8C3-FEC7-474C-87F6-F9CFAB8466F1}" dt="2024-02-29T19:37:55.122" v="1570" actId="1076"/>
          <ac:picMkLst>
            <pc:docMk/>
            <pc:sldMk cId="4176449036" sldId="307"/>
            <ac:picMk id="7" creationId="{A340AA49-5F00-40A9-86DB-02911AD736D4}"/>
          </ac:picMkLst>
        </pc:picChg>
        <pc:picChg chg="mod">
          <ac:chgData name="юрий" userId="596ee7cd889b39ee" providerId="LiveId" clId="{7447B8C3-FEC7-474C-87F6-F9CFAB8466F1}" dt="2024-02-29T19:39:46.631" v="1576" actId="1076"/>
          <ac:picMkLst>
            <pc:docMk/>
            <pc:sldMk cId="4176449036" sldId="307"/>
            <ac:picMk id="2052" creationId="{902C5819-9F52-4D0C-954C-DA801BB9CF59}"/>
          </ac:picMkLst>
        </pc:picChg>
      </pc:sldChg>
      <pc:sldChg chg="addSp delSp modSp new mod delAnim modAnim">
        <pc:chgData name="юрий" userId="596ee7cd889b39ee" providerId="LiveId" clId="{7447B8C3-FEC7-474C-87F6-F9CFAB8466F1}" dt="2024-02-29T21:09:43.875" v="1781" actId="1076"/>
        <pc:sldMkLst>
          <pc:docMk/>
          <pc:sldMk cId="1114947555" sldId="308"/>
        </pc:sldMkLst>
        <pc:spChg chg="del">
          <ac:chgData name="юрий" userId="596ee7cd889b39ee" providerId="LiveId" clId="{7447B8C3-FEC7-474C-87F6-F9CFAB8466F1}" dt="2024-02-29T20:47:14.063" v="1724"/>
          <ac:spMkLst>
            <pc:docMk/>
            <pc:sldMk cId="1114947555" sldId="308"/>
            <ac:spMk id="3" creationId="{365C392B-08F8-4961-B161-DE2D9743FD03}"/>
          </ac:spMkLst>
        </pc:spChg>
        <pc:spChg chg="add mod">
          <ac:chgData name="юрий" userId="596ee7cd889b39ee" providerId="LiveId" clId="{7447B8C3-FEC7-474C-87F6-F9CFAB8466F1}" dt="2024-02-29T21:09:39.937" v="1779" actId="207"/>
          <ac:spMkLst>
            <pc:docMk/>
            <pc:sldMk cId="1114947555" sldId="308"/>
            <ac:spMk id="6" creationId="{889EDA36-A91F-4F33-8532-C51E31FB43E8}"/>
          </ac:spMkLst>
        </pc:spChg>
        <pc:picChg chg="add del mod">
          <ac:chgData name="юрий" userId="596ee7cd889b39ee" providerId="LiveId" clId="{7447B8C3-FEC7-474C-87F6-F9CFAB8466F1}" dt="2024-02-29T21:00:30.458" v="1739" actId="478"/>
          <ac:picMkLst>
            <pc:docMk/>
            <pc:sldMk cId="1114947555" sldId="308"/>
            <ac:picMk id="4" creationId="{FB6975D6-2BBD-4AF7-AE11-3749077B64F8}"/>
          </ac:picMkLst>
        </pc:picChg>
        <pc:picChg chg="add mod">
          <ac:chgData name="юрий" userId="596ee7cd889b39ee" providerId="LiveId" clId="{7447B8C3-FEC7-474C-87F6-F9CFAB8466F1}" dt="2024-02-29T21:01:00.799" v="1743" actId="1076"/>
          <ac:picMkLst>
            <pc:docMk/>
            <pc:sldMk cId="1114947555" sldId="308"/>
            <ac:picMk id="5" creationId="{D43C3BD5-2D5E-4568-8A07-16678D3AA074}"/>
          </ac:picMkLst>
        </pc:picChg>
        <pc:picChg chg="add mod">
          <ac:chgData name="юрий" userId="596ee7cd889b39ee" providerId="LiveId" clId="{7447B8C3-FEC7-474C-87F6-F9CFAB8466F1}" dt="2024-02-29T21:09:43.875" v="1781" actId="1076"/>
          <ac:picMkLst>
            <pc:docMk/>
            <pc:sldMk cId="1114947555" sldId="308"/>
            <ac:picMk id="4098" creationId="{92820018-BFD6-4A10-B8F5-82BB5C301850}"/>
          </ac:picMkLst>
        </pc:picChg>
      </pc:sldChg>
      <pc:sldChg chg="addSp delSp modSp new mod modAnim">
        <pc:chgData name="юрий" userId="596ee7cd889b39ee" providerId="LiveId" clId="{7447B8C3-FEC7-474C-87F6-F9CFAB8466F1}" dt="2024-02-29T21:29:02.499" v="1960" actId="207"/>
        <pc:sldMkLst>
          <pc:docMk/>
          <pc:sldMk cId="1844320283" sldId="309"/>
        </pc:sldMkLst>
        <pc:spChg chg="del">
          <ac:chgData name="юрий" userId="596ee7cd889b39ee" providerId="LiveId" clId="{7447B8C3-FEC7-474C-87F6-F9CFAB8466F1}" dt="2024-02-29T20:58:24.833" v="1733"/>
          <ac:spMkLst>
            <pc:docMk/>
            <pc:sldMk cId="1844320283" sldId="309"/>
            <ac:spMk id="3" creationId="{33929019-24A5-4E22-BA77-478B73C5FC29}"/>
          </ac:spMkLst>
        </pc:spChg>
        <pc:spChg chg="add mod">
          <ac:chgData name="юрий" userId="596ee7cd889b39ee" providerId="LiveId" clId="{7447B8C3-FEC7-474C-87F6-F9CFAB8466F1}" dt="2024-02-29T21:29:02.499" v="1960" actId="207"/>
          <ac:spMkLst>
            <pc:docMk/>
            <pc:sldMk cId="1844320283" sldId="309"/>
            <ac:spMk id="5" creationId="{AA770E1F-AC4C-49F0-9A93-F2A4061F773F}"/>
          </ac:spMkLst>
        </pc:spChg>
        <pc:picChg chg="add mod">
          <ac:chgData name="юрий" userId="596ee7cd889b39ee" providerId="LiveId" clId="{7447B8C3-FEC7-474C-87F6-F9CFAB8466F1}" dt="2024-02-29T20:59:37.915" v="1738" actId="1076"/>
          <ac:picMkLst>
            <pc:docMk/>
            <pc:sldMk cId="1844320283" sldId="309"/>
            <ac:picMk id="4" creationId="{65800879-7744-443A-B40D-29A50AE5067C}"/>
          </ac:picMkLst>
        </pc:picChg>
        <pc:picChg chg="add mod">
          <ac:chgData name="юрий" userId="596ee7cd889b39ee" providerId="LiveId" clId="{7447B8C3-FEC7-474C-87F6-F9CFAB8466F1}" dt="2024-02-29T21:27:51.124" v="1910" actId="14100"/>
          <ac:picMkLst>
            <pc:docMk/>
            <pc:sldMk cId="1844320283" sldId="309"/>
            <ac:picMk id="5122" creationId="{93802511-FC3C-4881-97F4-09DB9BBE32B3}"/>
          </ac:picMkLst>
        </pc:picChg>
      </pc:sldChg>
      <pc:sldChg chg="addSp delSp modSp new del">
        <pc:chgData name="юрий" userId="596ee7cd889b39ee" providerId="LiveId" clId="{7447B8C3-FEC7-474C-87F6-F9CFAB8466F1}" dt="2024-02-29T21:59:43.753" v="2069" actId="2696"/>
        <pc:sldMkLst>
          <pc:docMk/>
          <pc:sldMk cId="3760410940" sldId="310"/>
        </pc:sldMkLst>
        <pc:spChg chg="del">
          <ac:chgData name="юрий" userId="596ee7cd889b39ee" providerId="LiveId" clId="{7447B8C3-FEC7-474C-87F6-F9CFAB8466F1}" dt="2024-02-29T21:53:58.003" v="2038"/>
          <ac:spMkLst>
            <pc:docMk/>
            <pc:sldMk cId="3760410940" sldId="310"/>
            <ac:spMk id="3" creationId="{F32EA6E2-6064-4206-87AE-FBAF59488027}"/>
          </ac:spMkLst>
        </pc:spChg>
        <pc:spChg chg="add mod">
          <ac:chgData name="юрий" userId="596ee7cd889b39ee" providerId="LiveId" clId="{7447B8C3-FEC7-474C-87F6-F9CFAB8466F1}" dt="2024-02-29T21:58:51.320" v="2060" actId="478"/>
          <ac:spMkLst>
            <pc:docMk/>
            <pc:sldMk cId="3760410940" sldId="310"/>
            <ac:spMk id="5" creationId="{96548A18-EC58-436B-96D9-5B7869C7F687}"/>
          </ac:spMkLst>
        </pc:spChg>
        <pc:picChg chg="add del mod">
          <ac:chgData name="юрий" userId="596ee7cd889b39ee" providerId="LiveId" clId="{7447B8C3-FEC7-474C-87F6-F9CFAB8466F1}" dt="2024-02-29T21:58:51.320" v="2060" actId="478"/>
          <ac:picMkLst>
            <pc:docMk/>
            <pc:sldMk cId="3760410940" sldId="310"/>
            <ac:picMk id="4" creationId="{B1232C73-10C4-4F36-B7BF-A71F8CFC6BD2}"/>
          </ac:picMkLst>
        </pc:picChg>
      </pc:sldChg>
      <pc:sldChg chg="addSp delSp modSp new mod">
        <pc:chgData name="юрий" userId="596ee7cd889b39ee" providerId="LiveId" clId="{7447B8C3-FEC7-474C-87F6-F9CFAB8466F1}" dt="2024-02-29T21:55:43.494" v="2052" actId="1076"/>
        <pc:sldMkLst>
          <pc:docMk/>
          <pc:sldMk cId="1389649126" sldId="311"/>
        </pc:sldMkLst>
        <pc:spChg chg="del">
          <ac:chgData name="юрий" userId="596ee7cd889b39ee" providerId="LiveId" clId="{7447B8C3-FEC7-474C-87F6-F9CFAB8466F1}" dt="2024-02-29T21:54:53.510" v="2044"/>
          <ac:spMkLst>
            <pc:docMk/>
            <pc:sldMk cId="1389649126" sldId="311"/>
            <ac:spMk id="3" creationId="{251DC1D1-4FDB-44B4-BAB4-425F8D815F8A}"/>
          </ac:spMkLst>
        </pc:spChg>
        <pc:spChg chg="add mod">
          <ac:chgData name="юрий" userId="596ee7cd889b39ee" providerId="LiveId" clId="{7447B8C3-FEC7-474C-87F6-F9CFAB8466F1}" dt="2024-02-29T21:55:32.072" v="2050" actId="1076"/>
          <ac:spMkLst>
            <pc:docMk/>
            <pc:sldMk cId="1389649126" sldId="311"/>
            <ac:spMk id="6" creationId="{C6C1C427-31EA-455C-8C7E-39581D1495C5}"/>
          </ac:spMkLst>
        </pc:spChg>
        <pc:picChg chg="add mod">
          <ac:chgData name="юрий" userId="596ee7cd889b39ee" providerId="LiveId" clId="{7447B8C3-FEC7-474C-87F6-F9CFAB8466F1}" dt="2024-02-29T21:55:03.353" v="2047" actId="14100"/>
          <ac:picMkLst>
            <pc:docMk/>
            <pc:sldMk cId="1389649126" sldId="311"/>
            <ac:picMk id="4" creationId="{67DA06E3-B8A7-409E-B989-0DF87637404D}"/>
          </ac:picMkLst>
        </pc:picChg>
        <pc:picChg chg="add mod">
          <ac:chgData name="юрий" userId="596ee7cd889b39ee" providerId="LiveId" clId="{7447B8C3-FEC7-474C-87F6-F9CFAB8466F1}" dt="2024-02-29T21:55:43.494" v="2052" actId="1076"/>
          <ac:picMkLst>
            <pc:docMk/>
            <pc:sldMk cId="1389649126" sldId="311"/>
            <ac:picMk id="5" creationId="{535F5258-4346-4AB7-8EF5-CA981490AC35}"/>
          </ac:picMkLst>
        </pc:picChg>
      </pc:sldChg>
      <pc:sldChg chg="addSp delSp modSp new modAnim">
        <pc:chgData name="юрий" userId="596ee7cd889b39ee" providerId="LiveId" clId="{7447B8C3-FEC7-474C-87F6-F9CFAB8466F1}" dt="2024-02-29T21:58:25.492" v="2058"/>
        <pc:sldMkLst>
          <pc:docMk/>
          <pc:sldMk cId="740152504" sldId="312"/>
        </pc:sldMkLst>
        <pc:spChg chg="del">
          <ac:chgData name="юрий" userId="596ee7cd889b39ee" providerId="LiveId" clId="{7447B8C3-FEC7-474C-87F6-F9CFAB8466F1}" dt="2024-02-29T21:58:02.479" v="2054"/>
          <ac:spMkLst>
            <pc:docMk/>
            <pc:sldMk cId="740152504" sldId="312"/>
            <ac:spMk id="3" creationId="{C86CE4C7-6B46-4B45-812D-619170A065EE}"/>
          </ac:spMkLst>
        </pc:spChg>
        <pc:picChg chg="add mod">
          <ac:chgData name="юрий" userId="596ee7cd889b39ee" providerId="LiveId" clId="{7447B8C3-FEC7-474C-87F6-F9CFAB8466F1}" dt="2024-02-29T21:58:16.570" v="2057" actId="14100"/>
          <ac:picMkLst>
            <pc:docMk/>
            <pc:sldMk cId="740152504" sldId="312"/>
            <ac:picMk id="4" creationId="{AEC138B1-6363-4D1E-BF5F-6DFD6FCEF483}"/>
          </ac:picMkLst>
        </pc:picChg>
        <pc:picChg chg="add mod">
          <ac:chgData name="юрий" userId="596ee7cd889b39ee" providerId="LiveId" clId="{7447B8C3-FEC7-474C-87F6-F9CFAB8466F1}" dt="2024-02-29T21:58:25.492" v="2058"/>
          <ac:picMkLst>
            <pc:docMk/>
            <pc:sldMk cId="740152504" sldId="312"/>
            <ac:picMk id="5" creationId="{8E2690E5-1300-4240-A108-B1B34D8C5D11}"/>
          </ac:picMkLst>
        </pc:picChg>
      </pc:sldChg>
      <pc:sldChg chg="addSp modSp add mod ord modAnim">
        <pc:chgData name="юрий" userId="596ee7cd889b39ee" providerId="LiveId" clId="{7447B8C3-FEC7-474C-87F6-F9CFAB8466F1}" dt="2024-02-29T22:02:34.777" v="2096" actId="1076"/>
        <pc:sldMkLst>
          <pc:docMk/>
          <pc:sldMk cId="1054666714" sldId="313"/>
        </pc:sldMkLst>
        <pc:spChg chg="add mod">
          <ac:chgData name="юрий" userId="596ee7cd889b39ee" providerId="LiveId" clId="{7447B8C3-FEC7-474C-87F6-F9CFAB8466F1}" dt="2024-02-29T22:01:59.439" v="2094" actId="207"/>
          <ac:spMkLst>
            <pc:docMk/>
            <pc:sldMk cId="1054666714" sldId="313"/>
            <ac:spMk id="3" creationId="{AA7AF9AF-B234-4DAF-A91E-75D036399778}"/>
          </ac:spMkLst>
        </pc:spChg>
        <pc:picChg chg="add mod">
          <ac:chgData name="юрий" userId="596ee7cd889b39ee" providerId="LiveId" clId="{7447B8C3-FEC7-474C-87F6-F9CFAB8466F1}" dt="2024-02-29T22:02:34.777" v="2096" actId="1076"/>
          <ac:picMkLst>
            <pc:docMk/>
            <pc:sldMk cId="1054666714" sldId="313"/>
            <ac:picMk id="4" creationId="{8870E284-9C55-432B-96CC-C99B8FFBD054}"/>
          </ac:picMkLst>
        </pc:picChg>
        <pc:picChg chg="mod">
          <ac:chgData name="юрий" userId="596ee7cd889b39ee" providerId="LiveId" clId="{7447B8C3-FEC7-474C-87F6-F9CFAB8466F1}" dt="2024-02-29T22:01:14.236" v="2089" actId="1076"/>
          <ac:picMkLst>
            <pc:docMk/>
            <pc:sldMk cId="1054666714" sldId="313"/>
            <ac:picMk id="6" creationId="{4E3B0D4B-CBE4-49DC-A1E0-C51A4CAF7F77}"/>
          </ac:picMkLst>
        </pc:picChg>
      </pc:sldChg>
      <pc:sldChg chg="addSp delSp modSp new mod modAnim">
        <pc:chgData name="юрий" userId="596ee7cd889b39ee" providerId="LiveId" clId="{7447B8C3-FEC7-474C-87F6-F9CFAB8466F1}" dt="2024-02-29T22:05:18.477" v="2104" actId="1076"/>
        <pc:sldMkLst>
          <pc:docMk/>
          <pc:sldMk cId="3966290719" sldId="314"/>
        </pc:sldMkLst>
        <pc:spChg chg="del">
          <ac:chgData name="юрий" userId="596ee7cd889b39ee" providerId="LiveId" clId="{7447B8C3-FEC7-474C-87F6-F9CFAB8466F1}" dt="2024-02-29T22:04:42.541" v="2099"/>
          <ac:spMkLst>
            <pc:docMk/>
            <pc:sldMk cId="3966290719" sldId="314"/>
            <ac:spMk id="3" creationId="{6F8D65E9-B89A-42F5-B595-99433E3B619B}"/>
          </ac:spMkLst>
        </pc:spChg>
        <pc:picChg chg="add mod">
          <ac:chgData name="юрий" userId="596ee7cd889b39ee" providerId="LiveId" clId="{7447B8C3-FEC7-474C-87F6-F9CFAB8466F1}" dt="2024-02-29T22:04:52.671" v="2102" actId="14100"/>
          <ac:picMkLst>
            <pc:docMk/>
            <pc:sldMk cId="3966290719" sldId="314"/>
            <ac:picMk id="4" creationId="{8B247EAA-7B90-48D2-A987-0F1A75C36038}"/>
          </ac:picMkLst>
        </pc:picChg>
        <pc:picChg chg="add mod">
          <ac:chgData name="юрий" userId="596ee7cd889b39ee" providerId="LiveId" clId="{7447B8C3-FEC7-474C-87F6-F9CFAB8466F1}" dt="2024-02-29T22:05:18.477" v="2104" actId="1076"/>
          <ac:picMkLst>
            <pc:docMk/>
            <pc:sldMk cId="3966290719" sldId="314"/>
            <ac:picMk id="5" creationId="{459BBC92-8BE3-497B-BFF7-32AA1CC81287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1612.54919" units="1/cm"/>
          <inkml:channelProperty channel="Y" name="resolution" value="2150.06567" units="1/cm"/>
        </inkml:channelProperties>
      </inkml:inkSource>
      <inkml:timestamp xml:id="ts0" timeString="2024-03-01T13:54:16.42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554C1FC-AAEC-4176-9D8A-032C86B17417}" emma:medium="tactile" emma:mode="ink">
          <msink:context xmlns:msink="http://schemas.microsoft.com/ink/2010/main" type="writingRegion" rotatedBoundingBox="27277,6653 27292,6653 27292,6668 27277,6668"/>
        </emma:interpretation>
      </emma:emma>
    </inkml:annotationXML>
    <inkml:traceGroup>
      <inkml:annotationXML>
        <emma:emma xmlns:emma="http://www.w3.org/2003/04/emma" version="1.0">
          <emma:interpretation id="{AFC21635-E36A-4958-A3AD-C1E36343C43A}" emma:medium="tactile" emma:mode="ink">
            <msink:context xmlns:msink="http://schemas.microsoft.com/ink/2010/main" type="paragraph" rotatedBoundingBox="27277,6653 27292,6653 27292,6668 27277,66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83A2FB-069B-4E7F-B35E-AB286D5E9DDE}" emma:medium="tactile" emma:mode="ink">
              <msink:context xmlns:msink="http://schemas.microsoft.com/ink/2010/main" type="line" rotatedBoundingBox="27277,6653 27292,6653 27292,6668 27277,6668"/>
            </emma:interpretation>
          </emma:emma>
        </inkml:annotationXML>
        <inkml:traceGroup>
          <inkml:annotationXML>
            <emma:emma xmlns:emma="http://www.w3.org/2003/04/emma" version="1.0">
              <emma:interpretation id="{D0290B0A-0CE9-4F50-8108-6861119FB9EC}" emma:medium="tactile" emma:mode="ink">
                <msink:context xmlns:msink="http://schemas.microsoft.com/ink/2010/main" type="inkWord" rotatedBoundingBox="27277,6653 27292,6653 27292,6668 27277,6668"/>
              </emma:interpretation>
              <emma:one-of disjunction-type="recognition" id="oneOf0">
                <emma:interpretation id="interp0" emma:lang="ru-RU" emma:confidence="0">
                  <emma:literal>.</emma:literal>
                </emma:interpretation>
                <emma:interpretation id="interp1" emma:lang="ru-RU" emma:confidence="0">
                  <emma:literal>:</emma:literal>
                </emma:interpretation>
                <emma:interpretation id="interp2" emma:lang="ru-RU" emma:confidence="0">
                  <emma:literal>'</emma:literal>
                </emma:interpretation>
                <emma:interpretation id="interp3" emma:lang="ru-RU" emma:confidence="0">
                  <emma:literal>,</emma:literal>
                </emma:interpretation>
                <emma:interpretation id="interp4" emma:lang="ru-RU" emma:confidence="0">
                  <emma:literal>1</emma:literal>
                </emma:interpretation>
              </emma:one-of>
            </emma:emma>
          </inkml:annotationXML>
          <inkml:trace contextRef="#ctx0" brushRef="#br0">0 0,'0'0,"0"0,0 0,0 0,0 0,0 0,0 0,0 0,0 0,0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1612.54919" units="1/cm"/>
          <inkml:channelProperty channel="Y" name="resolution" value="2150.06567" units="1/cm"/>
        </inkml:channelProperties>
      </inkml:inkSource>
      <inkml:timestamp xml:id="ts0" timeString="2024-03-01T13:55:02.24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7B20034-2396-4BF7-9C10-30CE70D9B84E}" emma:medium="tactile" emma:mode="ink">
          <msink:context xmlns:msink="http://schemas.microsoft.com/ink/2010/main" type="writingRegion" rotatedBoundingBox="13570,9407 15716,7656 16059,8077 13914,9827"/>
        </emma:interpretation>
      </emma:emma>
    </inkml:annotationXML>
    <inkml:traceGroup>
      <inkml:annotationXML>
        <emma:emma xmlns:emma="http://www.w3.org/2003/04/emma" version="1.0">
          <emma:interpretation id="{B463209F-36C2-455A-B9A8-D39FEF3264C5}" emma:medium="tactile" emma:mode="ink">
            <msink:context xmlns:msink="http://schemas.microsoft.com/ink/2010/main" type="paragraph" rotatedBoundingBox="13570,9407 15716,7656 16059,8077 13914,98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57B1C3-CA38-4A2C-9BFC-6943B3211C75}" emma:medium="tactile" emma:mode="ink">
              <msink:context xmlns:msink="http://schemas.microsoft.com/ink/2010/main" type="line" rotatedBoundingBox="13570,9407 15716,7656 16059,8077 13914,9827"/>
            </emma:interpretation>
          </emma:emma>
        </inkml:annotationXML>
        <inkml:traceGroup>
          <inkml:annotationXML>
            <emma:emma xmlns:emma="http://www.w3.org/2003/04/emma" version="1.0">
              <emma:interpretation id="{FD0863A8-A9FE-438D-B443-48AFE4188996}" emma:medium="tactile" emma:mode="ink">
                <msink:context xmlns:msink="http://schemas.microsoft.com/ink/2010/main" type="inkWord" rotatedBoundingBox="13725,9596 13737,9586 13747,9599 13735,9609"/>
              </emma:interpretation>
              <emma:one-of disjunction-type="recognition" id="oneOf0">
                <emma:interpretation id="interp0" emma:lang="ru-RU" emma:confidence="0">
                  <emma:literal>.</emma:literal>
                </emma:interpretation>
                <emma:interpretation id="interp1" emma:lang="ru-RU" emma:confidence="0">
                  <emma:literal>:</emma:literal>
                </emma:interpretation>
                <emma:interpretation id="interp2" emma:lang="ru-RU" emma:confidence="0">
                  <emma:literal>'</emma:literal>
                </emma:interpretation>
                <emma:interpretation id="interp3" emma:lang="ru-RU" emma:confidence="0">
                  <emma:literal>,</emma:literal>
                </emma:interpretation>
                <emma:interpretation id="interp4" emma:lang="ru-RU" emma:confidence="0">
                  <emma:literal>1</emma:literal>
                </emma:interpretation>
              </emma:one-of>
            </emma:emma>
          </inkml:annotationXML>
          <inkml:trace contextRef="#ctx0" brushRef="#br0">-1820 1215,'0'0,"0"0,0 0,0 0,0 0,0 0,0 0,0 0,0 0,0 0</inkml:trace>
        </inkml:traceGroup>
        <inkml:traceGroup>
          <inkml:annotationXML>
            <emma:emma xmlns:emma="http://www.w3.org/2003/04/emma" version="1.0">
              <emma:interpretation id="{2FF54F98-B9E3-4BAC-901F-D44A729A65BC}" emma:medium="tactile" emma:mode="ink">
                <msink:context xmlns:msink="http://schemas.microsoft.com/ink/2010/main" type="inkWord" rotatedBoundingBox="15087,8264 15594,7628 15980,7936 15473,8572"/>
              </emma:interpretation>
              <emma:one-of disjunction-type="recognition" id="oneOf1">
                <emma:interpretation id="interp5" emma:lang="ru-RU" emma:confidence="0">
                  <emma:literal>.</emma:literal>
                </emma:interpretation>
                <emma:interpretation id="interp6" emma:lang="ru-RU" emma:confidence="0">
                  <emma:literal>'</emma:literal>
                </emma:interpretation>
                <emma:interpretation id="interp7" emma:lang="ru-RU" emma:confidence="0">
                  <emma:literal>„</emma:literal>
                </emma:interpretation>
                <emma:interpretation id="interp8" emma:lang="ru-RU" emma:confidence="0">
                  <emma:literal>/</emma:literal>
                </emma:interpretation>
                <emma:interpretation id="interp9" emma:lang="ru-RU" emma:confidence="0">
                  <emma:literal>с</emma:literal>
                </emma:interpretation>
              </emma:one-of>
            </emma:emma>
          </inkml:annotationXML>
          <inkml:trace contextRef="#ctx0" brushRef="#br0" timeOffset="-42370.04">0 0,'0'0,"0"0,0 0,0 0,0 0</inkml:trace>
          <inkml:trace contextRef="#ctx0" brushRef="#br0" timeOffset="-42166.93">11 86,'0'0,"0"0,0 0,0 0,0 0,0 0</inkml:trace>
          <inkml:trace contextRef="#ctx0" brushRef="#br0" timeOffset="-40147.23">-245-385,'0'0,"0"0,0 0,0 0,0 0,0 0,0 0</inkml:trace>
          <inkml:trace contextRef="#ctx0" brushRef="#br0" timeOffset="-41162.6">-275-126,'0'0,"0"0,0 0,0 0,0 0,0 0,0 0,0 0,0 0</inkml:trace>
          <inkml:trace contextRef="#ctx0" brushRef="#br0" timeOffset="-40990.78">-264-19,'0'0,"0"0,0 0,0 0,0 0,0 0,0 0,0 0,0 0,0 0,0 0,0 0,0 0,0 0,0 0,0 0,0 0,0 0,0 0,0 0,0 0,0 0,0 0,0 0,0 0</inkml:trace>
          <inkml:trace contextRef="#ctx0" brushRef="#br0" timeOffset="-40818.94">-286 25,'0'0,"0"0,0 0,0 0,0 0,0 0,0 0,0 0,0 0,0 0,0 0,0 0,0 0,0 0,0 0,0 0,0 0,0 0,0 0,0 0</inkml:trace>
          <inkml:trace contextRef="#ctx0" brushRef="#br0" timeOffset="-6865.45">287-559,'0'0,"0"0,0 0,0 0,0 0,0 0,0 0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1612.54919" units="1/cm"/>
          <inkml:channelProperty channel="Y" name="resolution" value="2150.06567" units="1/cm"/>
        </inkml:channelProperties>
      </inkml:inkSource>
      <inkml:timestamp xml:id="ts0" timeString="2024-03-01T13:55:03.61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66F74FA6-F772-467D-B59A-9CAC7FFF494E}" emma:medium="tactile" emma:mode="ink">
          <msink:context xmlns:msink="http://schemas.microsoft.com/ink/2010/main" type="writingRegion" rotatedBoundingBox="3377,11957 27568,11957 27568,14352 3377,14352"/>
        </emma:interpretation>
      </emma:emma>
    </inkml:annotationXML>
    <inkml:traceGroup>
      <inkml:annotationXML>
        <emma:emma xmlns:emma="http://www.w3.org/2003/04/emma" version="1.0">
          <emma:interpretation id="{2C07C137-06BB-4EDD-8FCF-AE21FB4E104D}" emma:medium="tactile" emma:mode="ink">
            <msink:context xmlns:msink="http://schemas.microsoft.com/ink/2010/main" type="paragraph" rotatedBoundingBox="3377,11957 27568,11957 27568,14352 3377,143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6995B8-ED28-4A70-8D00-B95D3365676F}" emma:medium="tactile" emma:mode="ink">
              <msink:context xmlns:msink="http://schemas.microsoft.com/ink/2010/main" type="line" rotatedBoundingBox="3377,11957 27568,11957 27568,14352 3377,14352"/>
            </emma:interpretation>
          </emma:emma>
        </inkml:annotationXML>
        <inkml:traceGroup>
          <inkml:annotationXML>
            <emma:emma xmlns:emma="http://www.w3.org/2003/04/emma" version="1.0">
              <emma:interpretation id="{7DDFD775-0CF2-4676-A2FD-9CD23EA4BB9B}" emma:medium="tactile" emma:mode="ink">
                <msink:context xmlns:msink="http://schemas.microsoft.com/ink/2010/main" type="inkWord" rotatedBoundingBox="3377,11957 3392,11957 3392,11972 3377,11972"/>
              </emma:interpretation>
              <emma:one-of disjunction-type="recognition" id="oneOf0">
                <emma:interpretation id="interp0" emma:lang="ru-RU" emma:confidence="0">
                  <emma:literal>.</emma:literal>
                </emma:interpretation>
                <emma:interpretation id="interp1" emma:lang="ru-RU" emma:confidence="0">
                  <emma:literal>:</emma:literal>
                </emma:interpretation>
                <emma:interpretation id="interp2" emma:lang="ru-RU" emma:confidence="0">
                  <emma:literal>'</emma:literal>
                </emma:interpretation>
                <emma:interpretation id="interp3" emma:lang="ru-RU" emma:confidence="0">
                  <emma:literal>,</emma:literal>
                </emma:interpretation>
                <emma:interpretation id="interp4" emma:lang="ru-RU" emma:confidence="0">
                  <emma:literal>1</emma:literal>
                </emma:interpretation>
              </emma:one-of>
            </emma:emma>
          </inkml:annotationXML>
          <inkml:trace contextRef="#ctx0" brushRef="#br0">0 0,'0'0,"0"0,0 0,0 0,0 0,0 0,0 0,0 0,0 0,0 0</inkml:trace>
        </inkml:traceGroup>
        <inkml:traceGroup>
          <inkml:annotationXML>
            <emma:emma xmlns:emma="http://www.w3.org/2003/04/emma" version="1.0">
              <emma:interpretation id="{4F52F8CD-6FC3-4CCB-9AC3-D022B77B68EE}" emma:medium="tactile" emma:mode="ink">
                <msink:context xmlns:msink="http://schemas.microsoft.com/ink/2010/main" type="inkWord" rotatedBoundingBox="27553,14337 27568,14337 27568,14352 27553,14352"/>
              </emma:interpretation>
              <emma:one-of disjunction-type="recognition" id="oneOf1">
                <emma:interpretation id="interp5" emma:lang="ru-RU" emma:confidence="0">
                  <emma:literal>.</emma:literal>
                </emma:interpretation>
                <emma:interpretation id="interp6" emma:lang="ru-RU" emma:confidence="0">
                  <emma:literal>:</emma:literal>
                </emma:interpretation>
                <emma:interpretation id="interp7" emma:lang="ru-RU" emma:confidence="0">
                  <emma:literal>'</emma:literal>
                </emma:interpretation>
                <emma:interpretation id="interp8" emma:lang="ru-RU" emma:confidence="0">
                  <emma:literal>,</emma:literal>
                </emma:interpretation>
                <emma:interpretation id="interp9" emma:lang="ru-RU" emma:confidence="0">
                  <emma:literal>1</emma:literal>
                </emma:interpretation>
              </emma:one-of>
            </emma:emma>
          </inkml:annotationXML>
          <inkml:trace contextRef="#ctx0" brushRef="#br0" timeOffset="624.79">24176 2380,'0'0,"0"0,0 0,0 0,0 0,0 0,0 0,0 0,0 0,0 0,0 0,0 0,0 0,0 0,0 0,0 0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1612.54919" units="1/cm"/>
          <inkml:channelProperty channel="Y" name="resolution" value="2150.06567" units="1/cm"/>
        </inkml:channelProperties>
      </inkml:inkSource>
      <inkml:timestamp xml:id="ts0" timeString="2024-03-01T13:55:03.37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8B12E28-820C-4773-87D3-ED91E8D5BA2A}" emma:medium="tactile" emma:mode="ink">
          <msink:context xmlns:msink="http://schemas.microsoft.com/ink/2010/main" type="writingRegion" rotatedBoundingBox="24797,13183 24812,13183 24812,13198 24797,13198"/>
        </emma:interpretation>
      </emma:emma>
    </inkml:annotationXML>
    <inkml:traceGroup>
      <inkml:annotationXML>
        <emma:emma xmlns:emma="http://www.w3.org/2003/04/emma" version="1.0">
          <emma:interpretation id="{64083CD2-8472-487E-B567-2F76BC6047D1}" emma:medium="tactile" emma:mode="ink">
            <msink:context xmlns:msink="http://schemas.microsoft.com/ink/2010/main" type="paragraph" rotatedBoundingBox="24797,13183 24812,13183 24812,13198 24797,131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A2A274-2A79-48FF-8A11-8FC43FA47805}" emma:medium="tactile" emma:mode="ink">
              <msink:context xmlns:msink="http://schemas.microsoft.com/ink/2010/main" type="line" rotatedBoundingBox="24797,13183 24812,13183 24812,13198 24797,13198"/>
            </emma:interpretation>
          </emma:emma>
        </inkml:annotationXML>
        <inkml:traceGroup>
          <inkml:annotationXML>
            <emma:emma xmlns:emma="http://www.w3.org/2003/04/emma" version="1.0">
              <emma:interpretation id="{44677F75-83CA-410C-A4EF-D8F2A2FD75CF}" emma:medium="tactile" emma:mode="ink">
                <msink:context xmlns:msink="http://schemas.microsoft.com/ink/2010/main" type="inkWord" rotatedBoundingBox="24797,13183 24812,13183 24812,13198 24797,13198"/>
              </emma:interpretation>
              <emma:one-of disjunction-type="recognition" id="oneOf0">
                <emma:interpretation id="interp0" emma:lang="ru-RU" emma:confidence="0">
                  <emma:literal>.</emma:literal>
                </emma:interpretation>
                <emma:interpretation id="interp1" emma:lang="ru-RU" emma:confidence="0">
                  <emma:literal>:</emma:literal>
                </emma:interpretation>
                <emma:interpretation id="interp2" emma:lang="ru-RU" emma:confidence="0">
                  <emma:literal>'</emma:literal>
                </emma:interpretation>
                <emma:interpretation id="interp3" emma:lang="ru-RU" emma:confidence="0">
                  <emma:literal>,</emma:literal>
                </emma:interpretation>
                <emma:interpretation id="interp4" emma:lang="ru-RU" emma:confidence="0">
                  <emma:literal>1</emma:literal>
                </emma:interpretation>
              </emma:one-of>
            </emma:emma>
          </inkml:annotationXML>
          <inkml:trace contextRef="#ctx0" brushRef="#br0">0 0,'0'0,"0"0,0 0,0 0,0 0,0 0,0 0,0 0,0 0,0 0,0 0,0 0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1612.54919" units="1/cm"/>
          <inkml:channelProperty channel="Y" name="resolution" value="2150.06567" units="1/cm"/>
        </inkml:channelProperties>
      </inkml:inkSource>
      <inkml:timestamp xml:id="ts0" timeString="2024-03-01T13:55:05.87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3D7F195-AEB9-4CD6-94D6-084916B7FF60}" emma:medium="tactile" emma:mode="ink">
          <msink:context xmlns:msink="http://schemas.microsoft.com/ink/2010/main" type="writingRegion" rotatedBoundingBox="3607,11702 3622,11702 3622,11717 3607,11717"/>
        </emma:interpretation>
      </emma:emma>
    </inkml:annotationXML>
    <inkml:traceGroup>
      <inkml:annotationXML>
        <emma:emma xmlns:emma="http://www.w3.org/2003/04/emma" version="1.0">
          <emma:interpretation id="{045C6A6C-9EE2-4F2E-B4FC-ECF0F27551AC}" emma:medium="tactile" emma:mode="ink">
            <msink:context xmlns:msink="http://schemas.microsoft.com/ink/2010/main" type="paragraph" rotatedBoundingBox="3607,11702 3622,11702 3622,11717 3607,117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19988F-F3BF-418B-B3F8-5985DBDBC703}" emma:medium="tactile" emma:mode="ink">
              <msink:context xmlns:msink="http://schemas.microsoft.com/ink/2010/main" type="line" rotatedBoundingBox="3607,11702 3622,11702 3622,11717 3607,11717"/>
            </emma:interpretation>
          </emma:emma>
        </inkml:annotationXML>
        <inkml:traceGroup>
          <inkml:annotationXML>
            <emma:emma xmlns:emma="http://www.w3.org/2003/04/emma" version="1.0">
              <emma:interpretation id="{0BD656ED-26C5-46D3-9EBD-BFB9778FF369}" emma:medium="tactile" emma:mode="ink">
                <msink:context xmlns:msink="http://schemas.microsoft.com/ink/2010/main" type="inkWord" rotatedBoundingBox="3607,11702 3622,11702 3622,11717 3607,11717"/>
              </emma:interpretation>
              <emma:one-of disjunction-type="recognition" id="oneOf0">
                <emma:interpretation id="interp0" emma:lang="ru-RU" emma:confidence="0">
                  <emma:literal>.</emma:literal>
                </emma:interpretation>
                <emma:interpretation id="interp1" emma:lang="ru-RU" emma:confidence="0">
                  <emma:literal>:</emma:literal>
                </emma:interpretation>
                <emma:interpretation id="interp2" emma:lang="ru-RU" emma:confidence="0">
                  <emma:literal>'</emma:literal>
                </emma:interpretation>
                <emma:interpretation id="interp3" emma:lang="ru-RU" emma:confidence="0">
                  <emma:literal>,</emma:literal>
                </emma:interpretation>
                <emma:interpretation id="interp4" emma:lang="ru-RU" emma:confidence="0">
                  <emma:literal>1</emma:literal>
                </emma:interpretation>
              </emma:one-of>
            </emma:emma>
          </inkml:annotationXML>
          <inkml:trace contextRef="#ctx0" brushRef="#br0">0 0,'0'0,"0"0,0 0,0 0,0 0,0 0,0 0,0 0,0 0,0 0,0 0,0 0,0 0,0 0,0 0,0 0,0 0,0 0,0 0,0 0,0 0,0 0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C5051E-CECB-42F2-9856-A4D04EE0D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DAB95B-B3F4-4846-92A1-B626E775B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66FBA2-CD14-42B9-BD04-A8179AC2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94533-45C6-439E-8711-223AE35C4EBE}" type="datetimeFigureOut">
              <a:rPr lang="x-none" smtClean="0"/>
              <a:t>04.08.2025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104F48-567A-4934-BABF-56C93011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430800-021D-469A-8A2E-FD0229736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CB4E-A79E-4233-8E3B-6D8FCADD85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9787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63BA4-BFDE-4F84-BEB1-B25D6B4D4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703CC6-331E-4E31-A45A-C5A7C1857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34932-75C6-40A9-B185-6FBA52707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94533-45C6-439E-8711-223AE35C4EBE}" type="datetimeFigureOut">
              <a:rPr lang="x-none" smtClean="0"/>
              <a:t>04.08.2025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3E89C5-4123-49F4-83D8-53D2B54C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2787C6-EDEB-4D5B-8C3C-3BF7A852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CB4E-A79E-4233-8E3B-6D8FCADD85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4729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F99BCE-513B-494C-8498-351CCEDA6A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3FB038-214C-4FAA-BC63-7BDD2ABFA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8383D1-B965-4FB2-B4CF-50697CC18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94533-45C6-439E-8711-223AE35C4EBE}" type="datetimeFigureOut">
              <a:rPr lang="x-none" smtClean="0"/>
              <a:t>04.08.2025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BF98D7-D197-4E88-A057-8F5EA2780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E2BCBC-FCED-4C6A-A955-3586BEAD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CB4E-A79E-4233-8E3B-6D8FCADD85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710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AEEDD-4073-4752-845B-3BA8B3B6C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13AAF9-295A-4A86-86C0-961FE6159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F09821-139E-4518-901F-57E7A96F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94533-45C6-439E-8711-223AE35C4EBE}" type="datetimeFigureOut">
              <a:rPr lang="x-none" smtClean="0"/>
              <a:t>04.08.2025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EC2AA-7F33-4AB1-B1B6-FD3262BB0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F25756-53D5-4C23-B209-C21B9080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CB4E-A79E-4233-8E3B-6D8FCADD85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53806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CE95C-7280-4BE8-82A6-2033FC7A7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7FC158-C494-429C-860C-EEFB32E0B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046D2A-0C49-42FA-8808-DDEC27B7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94533-45C6-439E-8711-223AE35C4EBE}" type="datetimeFigureOut">
              <a:rPr lang="x-none" smtClean="0"/>
              <a:t>04.08.2025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0D7A48-FA11-477A-9220-11F819F42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CF9B4-E794-48F8-A416-EFF79B36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CB4E-A79E-4233-8E3B-6D8FCADD85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8084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DAB07-E2C3-4E20-B1C6-7286B7D60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60F52D-9D9B-408D-9906-5A953ADB6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B22021-6330-45ED-B9E3-922DD6AF4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FF8902-7083-485C-804B-7042CDD26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94533-45C6-439E-8711-223AE35C4EBE}" type="datetimeFigureOut">
              <a:rPr lang="x-none" smtClean="0"/>
              <a:t>04.08.2025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09D79A-4869-4A49-B4C5-E461E1BEA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95F4A3-B26B-4319-A574-25D2F183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CB4E-A79E-4233-8E3B-6D8FCADD85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2582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86995-437C-46F3-9F48-DAC4D85AC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D02692-9099-4919-92AB-9114BAC2B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A2FB54-20FE-4B51-9C6D-8CA35F834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D5F704-2111-4D18-A1A9-C22B3D2DE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0EDF4D-9644-4ED9-B946-B66CC44A0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CA4805-F49A-43D9-A7C7-0317A5F70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94533-45C6-439E-8711-223AE35C4EBE}" type="datetimeFigureOut">
              <a:rPr lang="x-none" smtClean="0"/>
              <a:t>04.08.2025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A9431F-BA1D-4629-8045-032CB8A7E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4DE5F0-C022-4FC3-9224-5D0A43FC8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CB4E-A79E-4233-8E3B-6D8FCADD85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444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2FC02D-DD8B-49DC-A45C-E02694B9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553A94-68CC-4423-BFC9-D97D9BB8E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94533-45C6-439E-8711-223AE35C4EBE}" type="datetimeFigureOut">
              <a:rPr lang="x-none" smtClean="0"/>
              <a:t>04.08.2025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E80D02-D498-4C2C-9F32-C43CC30A8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830BBC-670E-4330-9B97-0C92951B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CB4E-A79E-4233-8E3B-6D8FCADD85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4375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3BDB26-20A5-48A9-A22C-46938CD2A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94533-45C6-439E-8711-223AE35C4EBE}" type="datetimeFigureOut">
              <a:rPr lang="x-none" smtClean="0"/>
              <a:t>04.08.2025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ED6624-5231-4C06-957D-280BED83F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88CCC1-7F92-40A2-9C30-A4E80746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CB4E-A79E-4233-8E3B-6D8FCADD85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1233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89161-BDBC-4780-98CB-C38316B2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1A6938-05C9-4821-9B3C-92CAC571E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EC33F3-09D7-44D7-BF27-473A83AF9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E6DD58-C3BC-4576-8B5A-7A5B5A801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94533-45C6-439E-8711-223AE35C4EBE}" type="datetimeFigureOut">
              <a:rPr lang="x-none" smtClean="0"/>
              <a:t>04.08.2025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5A3C9C-DAD3-4069-8CE2-B15CBD353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5DFF9-D864-4F8D-A8B1-D527E965A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CB4E-A79E-4233-8E3B-6D8FCADD85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149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AF4E3-C611-498C-8021-D6D1C7D7B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F61B510-3DC3-44E1-93A7-576AA059DA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A9490D-DEF1-410F-B36A-4C776D345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14EB23-9107-4439-A7CD-B2C478E20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94533-45C6-439E-8711-223AE35C4EBE}" type="datetimeFigureOut">
              <a:rPr lang="x-none" smtClean="0"/>
              <a:t>04.08.2025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0C6986-0354-4FFB-BE40-5858FF18B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187235-020C-4A0C-BF26-034F1E52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6CB4E-A79E-4233-8E3B-6D8FCADD85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5358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3AA02D-DD33-45AA-9ED9-712B67F3B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10F103-B6F1-44E0-BDD7-A8D105400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21F9C8-A8A9-4B95-A2DF-CAE89EC92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94533-45C6-439E-8711-223AE35C4EBE}" type="datetimeFigureOut">
              <a:rPr lang="x-none" smtClean="0"/>
              <a:t>04.08.2025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CE5E7E-5DEB-4185-9672-0D5AC4757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C2FF41-7E45-4ED2-9731-EBD1B3FA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6CB4E-A79E-4233-8E3B-6D8FCADD85B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076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.png"/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12" Type="http://schemas.openxmlformats.org/officeDocument/2006/relationships/hyperlink" Target="file:///E:\&#1063;&#1058;&#1054;&#1043;&#1044;&#1045;&#1050;&#1054;&#1043;&#1044;&#1040;%20&#8212;%20&#1082;&#1086;&#1087;&#1080;&#1103;\&#1074;&#1086;&#1083;&#1095;&#1086;&#1082;.mp4" TargetMode="Externa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6.emf"/><Relationship Id="rId5" Type="http://schemas.openxmlformats.org/officeDocument/2006/relationships/image" Target="../media/image3.emf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5.emf"/><Relationship Id="rId14" Type="http://schemas.openxmlformats.org/officeDocument/2006/relationships/hyperlink" Target="&#1063;&#1090;&#1086;_%20&#1043;&#1076;&#1077;_%20&#1050;&#1086;&#1075;&#1076;&#1072;_%20&#1053;&#1072;&#1095;&#1072;&#1083;&#1100;&#1085;&#1072;&#1103;%20&#1079;&#1072;&#1089;&#1090;&#1072;&#1074;&#1082;&#1072;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&#1074;&#1086;&#1083;&#1095;&#1086;&#1082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&#1074;&#1086;&#1083;&#1095;&#1086;&#1082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&#1074;&#1086;&#1083;&#1095;&#1086;&#1082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openxmlformats.org/officeDocument/2006/relationships/image" Target="../media/image4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46.png"/><Relationship Id="rId5" Type="http://schemas.microsoft.com/office/2007/relationships/media" Target="../media/media3.mp3"/><Relationship Id="rId15" Type="http://schemas.openxmlformats.org/officeDocument/2006/relationships/hyperlink" Target="file:///E:\&#1063;&#1058;&#1054;&#1043;&#1044;&#1045;&#1050;&#1054;&#1043;&#1044;&#1040;%20&#8212;%20&#1082;&#1086;&#1087;&#1080;&#1103;\&#1043;&#1086;&#1083;&#1086;&#1089;&#1072;%20&#1087;&#1090;&#1080;&#1094;\bb3fa1216d5f09e.mp3" TargetMode="External"/><Relationship Id="rId23" Type="http://schemas.openxmlformats.org/officeDocument/2006/relationships/image" Target="../media/image45.png"/><Relationship Id="rId10" Type="http://schemas.openxmlformats.org/officeDocument/2006/relationships/audio" Target="../media/media5.mp3"/><Relationship Id="rId19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6.jpeg"/><Relationship Id="rId2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1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1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&#1074;&#1086;&#1083;&#1095;&#1086;&#1082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1.pn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&#1074;&#1086;&#1083;&#1095;&#1086;&#1082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&#1074;&#1086;&#1083;&#1095;&#1086;&#1082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1.pn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&#1074;&#1086;&#1083;&#1095;&#1086;&#1082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&#1074;&#1086;&#1083;&#1095;&#1086;&#1082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1.png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1.pn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1.png"/><Relationship Id="rId4" Type="http://schemas.openxmlformats.org/officeDocument/2006/relationships/image" Target="../media/image8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&#1074;&#1086;&#1083;&#1095;&#1086;&#1082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7A11E-62C9-442A-A2CB-4C7A6A29C3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A663F5-BF5A-4544-9742-816E1AE485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Рукописные данные 5"/>
              <p14:cNvContentPartPr/>
              <p14:nvPr/>
            </p14:nvContentPartPr>
            <p14:xfrm>
              <a:off x="9819933" y="2395320"/>
              <a:ext cx="360" cy="360"/>
            </p14:xfrm>
          </p:contentPart>
        </mc:Choice>
        <mc:Fallback xmlns="">
          <p:pic>
            <p:nvPicPr>
              <p:cNvPr id="6" name="Рукописные данные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08053" y="2383440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Рукописные данные 11"/>
              <p14:cNvContentPartPr/>
              <p14:nvPr/>
            </p14:nvContentPartPr>
            <p14:xfrm>
              <a:off x="4942293" y="2815440"/>
              <a:ext cx="758880" cy="639000"/>
            </p14:xfrm>
          </p:contentPart>
        </mc:Choice>
        <mc:Fallback xmlns="">
          <p:pic>
            <p:nvPicPr>
              <p:cNvPr id="12" name="Рукописные данные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0413" y="2803560"/>
                <a:ext cx="782640" cy="66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Рукописные данные 18"/>
              <p14:cNvContentPartPr/>
              <p14:nvPr/>
            </p14:nvContentPartPr>
            <p14:xfrm>
              <a:off x="1215933" y="4304760"/>
              <a:ext cx="8703720" cy="857160"/>
            </p14:xfrm>
          </p:contentPart>
        </mc:Choice>
        <mc:Fallback xmlns="">
          <p:pic>
            <p:nvPicPr>
              <p:cNvPr id="19" name="Рукописные данные 1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04053" y="4292880"/>
                <a:ext cx="8727480" cy="88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Рукописные данные 19"/>
              <p14:cNvContentPartPr/>
              <p14:nvPr/>
            </p14:nvContentPartPr>
            <p14:xfrm>
              <a:off x="8927133" y="4746120"/>
              <a:ext cx="360" cy="360"/>
            </p14:xfrm>
          </p:contentPart>
        </mc:Choice>
        <mc:Fallback xmlns="">
          <p:pic>
            <p:nvPicPr>
              <p:cNvPr id="20" name="Рукописные данные 1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15253" y="4734240"/>
                <a:ext cx="2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Рукописные данные 21"/>
              <p14:cNvContentPartPr/>
              <p14:nvPr/>
            </p14:nvContentPartPr>
            <p14:xfrm>
              <a:off x="1298733" y="4212960"/>
              <a:ext cx="360" cy="360"/>
            </p14:xfrm>
          </p:contentPart>
        </mc:Choice>
        <mc:Fallback xmlns="">
          <p:pic>
            <p:nvPicPr>
              <p:cNvPr id="22" name="Рукописные данные 2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86853" y="4201080"/>
                <a:ext cx="24120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1027" name="Picture 3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hlinkClick r:id="rId14" action="ppaction://hlinkfil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&quot;Вперед&quot; или &quot;Следующи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E6365AC-49A0-4ED0-8C78-6443DD52127D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099700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F0C43-457C-4065-ADE0-5EA4A864A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02C5819-9F52-4D0C-954C-DA801BB9CF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5"/>
          <a:stretch/>
        </p:blipFill>
        <p:spPr bwMode="auto">
          <a:xfrm>
            <a:off x="0" y="0"/>
            <a:ext cx="12192000" cy="685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A340AA49-5F00-40A9-86DB-02911AD73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63" y="1087160"/>
            <a:ext cx="8651497" cy="57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F0C43-457C-4065-ADE0-5EA4A864A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02C5819-9F52-4D0C-954C-DA801BB9CF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5"/>
          <a:stretch/>
        </p:blipFill>
        <p:spPr bwMode="auto">
          <a:xfrm>
            <a:off x="0" y="0"/>
            <a:ext cx="12192000" cy="685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A340AA49-5F00-40A9-86DB-02911AD73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03" y="1180238"/>
            <a:ext cx="8651497" cy="577084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C97F1C-4E8C-4A43-B6B2-CF49AF247356}"/>
              </a:ext>
            </a:extLst>
          </p:cNvPr>
          <p:cNvSpPr/>
          <p:nvPr/>
        </p:nvSpPr>
        <p:spPr>
          <a:xfrm>
            <a:off x="2213366" y="-232980"/>
            <a:ext cx="776526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8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120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Спасибо!!! </a:t>
            </a:r>
          </a:p>
        </p:txBody>
      </p:sp>
    </p:spTree>
    <p:extLst>
      <p:ext uri="{BB962C8B-B14F-4D97-AF65-F5344CB8AC3E}">
        <p14:creationId xmlns:p14="http://schemas.microsoft.com/office/powerpoint/2010/main" val="417644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48F2-6B81-4668-AE92-993705B6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074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29DE03-D755-4616-9604-065D6B16A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15494"/>
            <a:ext cx="1042506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0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3568C-6075-445A-9EE2-CE475FDF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07BCB2-8D0A-4405-BC7D-89FD9119D9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0"/>
            <a:ext cx="12457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7DCA04-C7E5-47CD-8655-88FE08EFD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-1047750"/>
            <a:ext cx="12125622" cy="814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1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31A7C-39BE-4A5B-880F-BCA49CC3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8DC2EABA-62BE-4655-8177-5294269AC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A32A8F-E5B1-4C19-BF7B-CDA6A899164B}"/>
              </a:ext>
            </a:extLst>
          </p:cNvPr>
          <p:cNvSpPr/>
          <p:nvPr/>
        </p:nvSpPr>
        <p:spPr>
          <a:xfrm>
            <a:off x="1" y="503339"/>
            <a:ext cx="12191999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Кто умеет </a:t>
            </a:r>
          </a:p>
          <a:p>
            <a:pPr algn="ctr"/>
            <a:r>
              <a:rPr lang="ru-RU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добрым быть, </a:t>
            </a:r>
          </a:p>
          <a:p>
            <a:pPr algn="ctr"/>
            <a:r>
              <a:rPr lang="ru-RU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тот природу</a:t>
            </a:r>
          </a:p>
          <a:p>
            <a:pPr algn="ctr"/>
            <a:r>
              <a:rPr lang="ru-RU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 не будет губить.</a:t>
            </a:r>
          </a:p>
        </p:txBody>
      </p:sp>
    </p:spTree>
    <p:extLst>
      <p:ext uri="{BB962C8B-B14F-4D97-AF65-F5344CB8AC3E}">
        <p14:creationId xmlns:p14="http://schemas.microsoft.com/office/powerpoint/2010/main" val="89168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31A7C-39BE-4A5B-880F-BCA49CC3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8DC2EABA-62BE-4655-8177-5294269AC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8044A1-D0C7-4B4F-836F-A304932BC6CA}"/>
              </a:ext>
            </a:extLst>
          </p:cNvPr>
          <p:cNvSpPr/>
          <p:nvPr/>
        </p:nvSpPr>
        <p:spPr>
          <a:xfrm>
            <a:off x="-161586" y="-5417"/>
            <a:ext cx="12275889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Не нужна </a:t>
            </a:r>
          </a:p>
          <a:p>
            <a:pPr algn="ctr"/>
            <a:r>
              <a:rPr lang="ru-RU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соловью </a:t>
            </a:r>
          </a:p>
          <a:p>
            <a:pPr algn="ctr"/>
            <a:r>
              <a:rPr lang="ru-RU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золотая клетка,</a:t>
            </a:r>
          </a:p>
          <a:p>
            <a:pPr algn="ctr"/>
            <a:r>
              <a:rPr lang="ru-RU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 лучше зелёная ветка.</a:t>
            </a:r>
          </a:p>
        </p:txBody>
      </p:sp>
    </p:spTree>
    <p:extLst>
      <p:ext uri="{BB962C8B-B14F-4D97-AF65-F5344CB8AC3E}">
        <p14:creationId xmlns:p14="http://schemas.microsoft.com/office/powerpoint/2010/main" val="400769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31A7C-39BE-4A5B-880F-BCA49CC3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8DC2EABA-62BE-4655-8177-5294269AC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E593E6-9235-45F4-9E7B-8B9B3F803F90}"/>
              </a:ext>
            </a:extLst>
          </p:cNvPr>
          <p:cNvSpPr/>
          <p:nvPr/>
        </p:nvSpPr>
        <p:spPr>
          <a:xfrm>
            <a:off x="-109056" y="671118"/>
            <a:ext cx="12440874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Покорми птиц </a:t>
            </a:r>
          </a:p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зимой, они</a:t>
            </a:r>
          </a:p>
          <a:p>
            <a:pPr algn="ctr"/>
            <a:r>
              <a:rPr lang="ru-RU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 отплатят т</a:t>
            </a:r>
            <a:r>
              <a:rPr lang="ru-RU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ебе </a:t>
            </a:r>
          </a:p>
          <a:p>
            <a:pPr algn="ctr"/>
            <a:r>
              <a:rPr lang="ru-RU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добром весной.</a:t>
            </a:r>
          </a:p>
        </p:txBody>
      </p:sp>
    </p:spTree>
    <p:extLst>
      <p:ext uri="{BB962C8B-B14F-4D97-AF65-F5344CB8AC3E}">
        <p14:creationId xmlns:p14="http://schemas.microsoft.com/office/powerpoint/2010/main" val="288259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48F2-6B81-4668-AE92-993705B6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B22D60-BE1F-47E5-9BA0-9E10D519D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532437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7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C304E-F61A-4CB7-A4F2-3EA1B430F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F83EBF-0C9C-4F83-AFD1-B598E4F3C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53C9435-9847-4EA7-B061-15BD58603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b="33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7241BF-DC23-4630-BEBA-C0D667F5B46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027906"/>
            <a:ext cx="7581900" cy="5762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312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3B18478-C2F2-47E4-9523-0827ADE1FB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72" y="1064510"/>
            <a:ext cx="1743275" cy="15495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176C91D-FADA-4DD2-A487-5B202D8FC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172" y="1601808"/>
            <a:ext cx="992065" cy="88183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3D12EE8-D38C-4F85-8885-6650A5C0E9A1}"/>
              </a:ext>
            </a:extLst>
          </p:cNvPr>
          <p:cNvSpPr/>
          <p:nvPr/>
        </p:nvSpPr>
        <p:spPr>
          <a:xfrm>
            <a:off x="671362" y="1506997"/>
            <a:ext cx="1099686" cy="109968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AE92EAB-72CF-4FB2-A6E4-EE502DC1D7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6616">
            <a:off x="1213428" y="3110331"/>
            <a:ext cx="806717" cy="717082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61474F18-2EF5-4347-BB61-4957DB278F8F}"/>
              </a:ext>
            </a:extLst>
          </p:cNvPr>
          <p:cNvSpPr/>
          <p:nvPr/>
        </p:nvSpPr>
        <p:spPr>
          <a:xfrm>
            <a:off x="703131" y="4162295"/>
            <a:ext cx="1099686" cy="109968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2" name="AutoShape 10">
            <a:extLst>
              <a:ext uri="{FF2B5EF4-FFF2-40B4-BE49-F238E27FC236}">
                <a16:creationId xmlns:a16="http://schemas.microsoft.com/office/drawing/2014/main" id="{6C0E6163-7E35-449D-92DC-73B41776C0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476D1733-BB0B-4F68-A090-6CBDADA50455}"/>
              </a:ext>
            </a:extLst>
          </p:cNvPr>
          <p:cNvSpPr/>
          <p:nvPr/>
        </p:nvSpPr>
        <p:spPr>
          <a:xfrm>
            <a:off x="1087405" y="2863546"/>
            <a:ext cx="1099686" cy="109968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7CD8301-77FA-4D2B-B61F-DFD373823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301">
            <a:off x="1249691" y="5722184"/>
            <a:ext cx="873843" cy="776749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695D638E-4B03-400C-9549-05E0C38AB69B}"/>
              </a:ext>
            </a:extLst>
          </p:cNvPr>
          <p:cNvSpPr/>
          <p:nvPr/>
        </p:nvSpPr>
        <p:spPr>
          <a:xfrm>
            <a:off x="1118878" y="5593923"/>
            <a:ext cx="1099686" cy="109968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41E37FE-4A0F-4AD2-9614-B81BE703D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05" y="3760805"/>
            <a:ext cx="1581806" cy="1406050"/>
          </a:xfrm>
          <a:prstGeom prst="rect">
            <a:avLst/>
          </a:prstGeom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44110E0E-D17A-4365-BA29-F0BB03D22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09" y="2662064"/>
            <a:ext cx="1500231" cy="150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CB4804B8-FE0B-444D-BD64-FEEE157A9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321" y="5317297"/>
            <a:ext cx="870007" cy="11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355A17E-D704-4D87-8668-346A8FF63C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105">
            <a:off x="611272" y="4220831"/>
            <a:ext cx="1200790" cy="1067369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02A3BB8-B983-4791-80D6-DDA137C1A2BB}"/>
              </a:ext>
            </a:extLst>
          </p:cNvPr>
          <p:cNvGrpSpPr/>
          <p:nvPr/>
        </p:nvGrpSpPr>
        <p:grpSpPr>
          <a:xfrm>
            <a:off x="1771048" y="5769965"/>
            <a:ext cx="517157" cy="332452"/>
            <a:chOff x="1771048" y="1672062"/>
            <a:chExt cx="7696802" cy="4430355"/>
          </a:xfrm>
          <a:noFill/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98B3AB86-F463-427E-9CB5-136996204BB4}"/>
                </a:ext>
              </a:extLst>
            </p:cNvPr>
            <p:cNvSpPr/>
            <p:nvPr/>
          </p:nvSpPr>
          <p:spPr>
            <a:xfrm>
              <a:off x="1771048" y="1771048"/>
              <a:ext cx="7622925" cy="4331369"/>
            </a:xfrm>
            <a:custGeom>
              <a:avLst/>
              <a:gdLst>
                <a:gd name="connsiteX0" fmla="*/ 0 w 7546207"/>
                <a:gd name="connsiteY0" fmla="*/ 4167739 h 4167739"/>
                <a:gd name="connsiteX1" fmla="*/ 1559293 w 7546207"/>
                <a:gd name="connsiteY1" fmla="*/ 2897204 h 4167739"/>
                <a:gd name="connsiteX2" fmla="*/ 2146434 w 7546207"/>
                <a:gd name="connsiteY2" fmla="*/ 1347537 h 4167739"/>
                <a:gd name="connsiteX3" fmla="*/ 3753853 w 7546207"/>
                <a:gd name="connsiteY3" fmla="*/ 442762 h 4167739"/>
                <a:gd name="connsiteX4" fmla="*/ 7546207 w 7546207"/>
                <a:gd name="connsiteY4" fmla="*/ 0 h 416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207" h="4167739">
                  <a:moveTo>
                    <a:pt x="0" y="4167739"/>
                  </a:moveTo>
                  <a:cubicBezTo>
                    <a:pt x="600777" y="3767488"/>
                    <a:pt x="1201554" y="3367238"/>
                    <a:pt x="1559293" y="2897204"/>
                  </a:cubicBezTo>
                  <a:cubicBezTo>
                    <a:pt x="1917032" y="2427170"/>
                    <a:pt x="1780674" y="1756611"/>
                    <a:pt x="2146434" y="1347537"/>
                  </a:cubicBezTo>
                  <a:cubicBezTo>
                    <a:pt x="2512194" y="938463"/>
                    <a:pt x="2853891" y="667352"/>
                    <a:pt x="3753853" y="442762"/>
                  </a:cubicBezTo>
                  <a:cubicBezTo>
                    <a:pt x="4653815" y="218172"/>
                    <a:pt x="6910940" y="73794"/>
                    <a:pt x="7546207" y="0"/>
                  </a:cubicBezTo>
                </a:path>
              </a:pathLst>
            </a:cu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7" name="Стрелка: шеврон 26">
              <a:extLst>
                <a:ext uri="{FF2B5EF4-FFF2-40B4-BE49-F238E27FC236}">
                  <a16:creationId xmlns:a16="http://schemas.microsoft.com/office/drawing/2014/main" id="{001DB218-09A7-4B58-AA3C-A43340523281}"/>
                </a:ext>
              </a:extLst>
            </p:cNvPr>
            <p:cNvSpPr/>
            <p:nvPr/>
          </p:nvSpPr>
          <p:spPr>
            <a:xfrm rot="21238447">
              <a:off x="9253537" y="1672062"/>
              <a:ext cx="214313" cy="206441"/>
            </a:xfrm>
            <a:prstGeom prst="chevron">
              <a:avLst>
                <a:gd name="adj" fmla="val 5461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7DD91A7-F906-48FB-BD97-9B1EB11AE991}"/>
              </a:ext>
            </a:extLst>
          </p:cNvPr>
          <p:cNvGrpSpPr/>
          <p:nvPr/>
        </p:nvGrpSpPr>
        <p:grpSpPr>
          <a:xfrm>
            <a:off x="2109790" y="3437098"/>
            <a:ext cx="567115" cy="193942"/>
            <a:chOff x="2134401" y="3171665"/>
            <a:chExt cx="7819984" cy="1099686"/>
          </a:xfrm>
          <a:noFill/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49570DF3-4F36-41E7-9C0C-1CB9C3234212}"/>
                </a:ext>
              </a:extLst>
            </p:cNvPr>
            <p:cNvSpPr/>
            <p:nvPr/>
          </p:nvSpPr>
          <p:spPr>
            <a:xfrm>
              <a:off x="2134401" y="3171665"/>
              <a:ext cx="7726927" cy="1099686"/>
            </a:xfrm>
            <a:custGeom>
              <a:avLst/>
              <a:gdLst>
                <a:gd name="connsiteX0" fmla="*/ 0 w 7584707"/>
                <a:gd name="connsiteY0" fmla="*/ 288483 h 1936185"/>
                <a:gd name="connsiteX1" fmla="*/ 1617044 w 7584707"/>
                <a:gd name="connsiteY1" fmla="*/ 683119 h 1936185"/>
                <a:gd name="connsiteX2" fmla="*/ 2512193 w 7584707"/>
                <a:gd name="connsiteY2" fmla="*/ 1857401 h 1936185"/>
                <a:gd name="connsiteX3" fmla="*/ 4494998 w 7584707"/>
                <a:gd name="connsiteY3" fmla="*/ 1636020 h 1936185"/>
                <a:gd name="connsiteX4" fmla="*/ 6054290 w 7584707"/>
                <a:gd name="connsiteY4" fmla="*/ 86352 h 1936185"/>
                <a:gd name="connsiteX5" fmla="*/ 7584707 w 7584707"/>
                <a:gd name="connsiteY5" fmla="*/ 201855 h 193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84707" h="1936185">
                  <a:moveTo>
                    <a:pt x="0" y="288483"/>
                  </a:moveTo>
                  <a:cubicBezTo>
                    <a:pt x="599172" y="355058"/>
                    <a:pt x="1198345" y="421633"/>
                    <a:pt x="1617044" y="683119"/>
                  </a:cubicBezTo>
                  <a:cubicBezTo>
                    <a:pt x="2035743" y="944605"/>
                    <a:pt x="2032534" y="1698584"/>
                    <a:pt x="2512193" y="1857401"/>
                  </a:cubicBezTo>
                  <a:cubicBezTo>
                    <a:pt x="2991852" y="2016218"/>
                    <a:pt x="3904649" y="1931195"/>
                    <a:pt x="4494998" y="1636020"/>
                  </a:cubicBezTo>
                  <a:cubicBezTo>
                    <a:pt x="5085348" y="1340845"/>
                    <a:pt x="5539339" y="325379"/>
                    <a:pt x="6054290" y="86352"/>
                  </a:cubicBezTo>
                  <a:cubicBezTo>
                    <a:pt x="6569241" y="-152675"/>
                    <a:pt x="7302366" y="177792"/>
                    <a:pt x="7584707" y="201855"/>
                  </a:cubicBezTo>
                </a:path>
              </a:pathLst>
            </a:cu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8" name="Стрелка: шеврон 37">
              <a:extLst>
                <a:ext uri="{FF2B5EF4-FFF2-40B4-BE49-F238E27FC236}">
                  <a16:creationId xmlns:a16="http://schemas.microsoft.com/office/drawing/2014/main" id="{6862FF41-3BDD-482F-958F-9EA69AFC9526}"/>
                </a:ext>
              </a:extLst>
            </p:cNvPr>
            <p:cNvSpPr/>
            <p:nvPr/>
          </p:nvSpPr>
          <p:spPr>
            <a:xfrm rot="456005">
              <a:off x="9740072" y="3182344"/>
              <a:ext cx="214313" cy="206441"/>
            </a:xfrm>
            <a:prstGeom prst="chevron">
              <a:avLst>
                <a:gd name="adj" fmla="val 5461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969F070-0D2B-4B4B-84A9-FF54B102FAB0}"/>
              </a:ext>
            </a:extLst>
          </p:cNvPr>
          <p:cNvGrpSpPr/>
          <p:nvPr/>
        </p:nvGrpSpPr>
        <p:grpSpPr>
          <a:xfrm>
            <a:off x="1633874" y="1972704"/>
            <a:ext cx="490206" cy="326533"/>
            <a:chOff x="1782825" y="1909975"/>
            <a:chExt cx="7091823" cy="2464595"/>
          </a:xfrm>
          <a:noFill/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95FC0A6-EBAE-46AA-9F21-C753D89DF41D}"/>
                </a:ext>
              </a:extLst>
            </p:cNvPr>
            <p:cNvSpPr/>
            <p:nvPr/>
          </p:nvSpPr>
          <p:spPr>
            <a:xfrm>
              <a:off x="1782825" y="1909975"/>
              <a:ext cx="6985789" cy="2361375"/>
            </a:xfrm>
            <a:custGeom>
              <a:avLst/>
              <a:gdLst>
                <a:gd name="connsiteX0" fmla="*/ 0 w 6910938"/>
                <a:gd name="connsiteY0" fmla="*/ 36234 h 2336672"/>
                <a:gd name="connsiteX1" fmla="*/ 1886551 w 6910938"/>
                <a:gd name="connsiteY1" fmla="*/ 190239 h 2336672"/>
                <a:gd name="connsiteX2" fmla="*/ 2695073 w 6910938"/>
                <a:gd name="connsiteY2" fmla="*/ 1508900 h 2336672"/>
                <a:gd name="connsiteX3" fmla="*/ 5245768 w 6910938"/>
                <a:gd name="connsiteY3" fmla="*/ 1460773 h 2336672"/>
                <a:gd name="connsiteX4" fmla="*/ 6910938 w 6910938"/>
                <a:gd name="connsiteY4" fmla="*/ 2336672 h 233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0938" h="2336672">
                  <a:moveTo>
                    <a:pt x="0" y="36234"/>
                  </a:moveTo>
                  <a:cubicBezTo>
                    <a:pt x="718686" y="-9486"/>
                    <a:pt x="1437372" y="-55205"/>
                    <a:pt x="1886551" y="190239"/>
                  </a:cubicBezTo>
                  <a:cubicBezTo>
                    <a:pt x="2335730" y="435683"/>
                    <a:pt x="2135204" y="1297144"/>
                    <a:pt x="2695073" y="1508900"/>
                  </a:cubicBezTo>
                  <a:cubicBezTo>
                    <a:pt x="3254943" y="1720656"/>
                    <a:pt x="4543124" y="1322811"/>
                    <a:pt x="5245768" y="1460773"/>
                  </a:cubicBezTo>
                  <a:cubicBezTo>
                    <a:pt x="5948412" y="1598735"/>
                    <a:pt x="6429675" y="1967703"/>
                    <a:pt x="6910938" y="2336672"/>
                  </a:cubicBezTo>
                </a:path>
              </a:pathLst>
            </a:cu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0" name="Стрелка: шеврон 39">
              <a:extLst>
                <a:ext uri="{FF2B5EF4-FFF2-40B4-BE49-F238E27FC236}">
                  <a16:creationId xmlns:a16="http://schemas.microsoft.com/office/drawing/2014/main" id="{267A701B-BCBA-4630-BA7B-9FB5B58A30E4}"/>
                </a:ext>
              </a:extLst>
            </p:cNvPr>
            <p:cNvSpPr/>
            <p:nvPr/>
          </p:nvSpPr>
          <p:spPr>
            <a:xfrm rot="1918242">
              <a:off x="8660335" y="4168129"/>
              <a:ext cx="214313" cy="206441"/>
            </a:xfrm>
            <a:prstGeom prst="chevron">
              <a:avLst>
                <a:gd name="adj" fmla="val 5461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DB3E588-AB8B-4A41-A441-FC6B5A52F210}"/>
              </a:ext>
            </a:extLst>
          </p:cNvPr>
          <p:cNvGrpSpPr/>
          <p:nvPr/>
        </p:nvGrpSpPr>
        <p:grpSpPr>
          <a:xfrm>
            <a:off x="1564307" y="4696457"/>
            <a:ext cx="482877" cy="129543"/>
            <a:chOff x="1588168" y="4234792"/>
            <a:chExt cx="7363530" cy="2023449"/>
          </a:xfrm>
          <a:noFill/>
        </p:grpSpPr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22D24644-A759-452D-AA93-584523403863}"/>
                </a:ext>
              </a:extLst>
            </p:cNvPr>
            <p:cNvSpPr/>
            <p:nvPr/>
          </p:nvSpPr>
          <p:spPr>
            <a:xfrm>
              <a:off x="1588168" y="4234792"/>
              <a:ext cx="7259572" cy="1959941"/>
            </a:xfrm>
            <a:custGeom>
              <a:avLst/>
              <a:gdLst>
                <a:gd name="connsiteX0" fmla="*/ 0 w 7180447"/>
                <a:gd name="connsiteY0" fmla="*/ 462335 h 1801028"/>
                <a:gd name="connsiteX1" fmla="*/ 1953929 w 7180447"/>
                <a:gd name="connsiteY1" fmla="*/ 58074 h 1801028"/>
                <a:gd name="connsiteX2" fmla="*/ 5120640 w 7180447"/>
                <a:gd name="connsiteY2" fmla="*/ 1578866 h 1801028"/>
                <a:gd name="connsiteX3" fmla="*/ 7180447 w 7180447"/>
                <a:gd name="connsiteY3" fmla="*/ 1761746 h 180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80447" h="1801028">
                  <a:moveTo>
                    <a:pt x="0" y="462335"/>
                  </a:moveTo>
                  <a:cubicBezTo>
                    <a:pt x="550244" y="167160"/>
                    <a:pt x="1100489" y="-128014"/>
                    <a:pt x="1953929" y="58074"/>
                  </a:cubicBezTo>
                  <a:cubicBezTo>
                    <a:pt x="2807369" y="244162"/>
                    <a:pt x="4249554" y="1294921"/>
                    <a:pt x="5120640" y="1578866"/>
                  </a:cubicBezTo>
                  <a:cubicBezTo>
                    <a:pt x="5991726" y="1862811"/>
                    <a:pt x="6586086" y="1812278"/>
                    <a:pt x="7180447" y="1761746"/>
                  </a:cubicBezTo>
                </a:path>
              </a:pathLst>
            </a:cu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1" name="Стрелка: шеврон 40">
              <a:extLst>
                <a:ext uri="{FF2B5EF4-FFF2-40B4-BE49-F238E27FC236}">
                  <a16:creationId xmlns:a16="http://schemas.microsoft.com/office/drawing/2014/main" id="{97424D84-837C-43C4-9F17-473F76C403FE}"/>
                </a:ext>
              </a:extLst>
            </p:cNvPr>
            <p:cNvSpPr/>
            <p:nvPr/>
          </p:nvSpPr>
          <p:spPr>
            <a:xfrm rot="21086367">
              <a:off x="8737385" y="6051800"/>
              <a:ext cx="214313" cy="206441"/>
            </a:xfrm>
            <a:prstGeom prst="chevron">
              <a:avLst>
                <a:gd name="adj" fmla="val 5461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chemeClr val="tx1"/>
                </a:solidFill>
              </a:endParaRPr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D3228BD-28A7-44C8-A435-C31473AD9EF1}"/>
              </a:ext>
            </a:extLst>
          </p:cNvPr>
          <p:cNvSpPr/>
          <p:nvPr/>
        </p:nvSpPr>
        <p:spPr>
          <a:xfrm>
            <a:off x="2956653" y="94252"/>
            <a:ext cx="53367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Чьи следы?</a:t>
            </a:r>
            <a:endParaRPr lang="x-none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3244AA4-2527-4AEE-B208-BEEEDAF9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F525F30-64A0-4F1C-ADCE-09A737B38C49}"/>
              </a:ext>
            </a:extLst>
          </p:cNvPr>
          <p:cNvSpPr/>
          <p:nvPr/>
        </p:nvSpPr>
        <p:spPr>
          <a:xfrm>
            <a:off x="79437" y="1733674"/>
            <a:ext cx="4924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83BCED-2BEC-4A98-BA47-FBDB3A5E1C29}"/>
              </a:ext>
            </a:extLst>
          </p:cNvPr>
          <p:cNvSpPr/>
          <p:nvPr/>
        </p:nvSpPr>
        <p:spPr>
          <a:xfrm>
            <a:off x="420470" y="3055398"/>
            <a:ext cx="4924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86291E-96FB-413C-8521-C3D3B2A9E68B}"/>
              </a:ext>
            </a:extLst>
          </p:cNvPr>
          <p:cNvSpPr/>
          <p:nvPr/>
        </p:nvSpPr>
        <p:spPr>
          <a:xfrm>
            <a:off x="79436" y="4373291"/>
            <a:ext cx="4924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54DBF92-4711-4465-AB42-5000FFAA4411}"/>
              </a:ext>
            </a:extLst>
          </p:cNvPr>
          <p:cNvSpPr/>
          <p:nvPr/>
        </p:nvSpPr>
        <p:spPr>
          <a:xfrm>
            <a:off x="425140" y="5783407"/>
            <a:ext cx="4924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5647020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78EFACD-577D-4C76-A885-B89E54492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011" y="4278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BY"/>
          </a:p>
        </p:txBody>
      </p:sp>
      <p:pic>
        <p:nvPicPr>
          <p:cNvPr id="2049" name="Рисунок 12">
            <a:extLst>
              <a:ext uri="{FF2B5EF4-FFF2-40B4-BE49-F238E27FC236}">
                <a16:creationId xmlns:a16="http://schemas.microsoft.com/office/drawing/2014/main" id="{D10938A7-718D-4245-BE87-A755420AA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r="5687" b="10127"/>
          <a:stretch>
            <a:fillRect/>
          </a:stretch>
        </p:blipFill>
        <p:spPr bwMode="auto">
          <a:xfrm>
            <a:off x="9626865" y="381076"/>
            <a:ext cx="1303696" cy="143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29EDC47-3870-4ACA-B1A6-04C2678D8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011" y="328808"/>
            <a:ext cx="838723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BY" sz="9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УМНЫЕ</a:t>
            </a:r>
            <a:r>
              <a:rPr kumimoji="0" lang="ru-RU" altLang="ru-BY" sz="9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BY" sz="9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БОБРЫ</a:t>
            </a:r>
            <a:endParaRPr kumimoji="0" lang="ru-RU" altLang="ru-BY" sz="9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42CB5AE5-6FB9-4031-94CE-6C9A6B157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042" y="1071865"/>
            <a:ext cx="10515600" cy="51928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9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ШУСТРЫЕ ЗАЙЦЫ</a:t>
            </a:r>
            <a:endParaRPr lang="ru-BY" sz="9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97D41C-44CD-4B99-8653-A5A5713E0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869" y="4370528"/>
            <a:ext cx="1633023" cy="16330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CB42A9-B106-4309-93AE-0686D0982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52" y="4160751"/>
            <a:ext cx="9541067" cy="25605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18CBB1-455B-475E-A543-A740937BB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4109" y="2275730"/>
            <a:ext cx="1652293" cy="16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03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3B18478-C2F2-47E4-9523-0827ADE1FB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72" y="1064510"/>
            <a:ext cx="1743275" cy="15495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176C91D-FADA-4DD2-A487-5B202D8FC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433" y="1614281"/>
            <a:ext cx="992065" cy="88183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3D12EE8-D38C-4F85-8885-6650A5C0E9A1}"/>
              </a:ext>
            </a:extLst>
          </p:cNvPr>
          <p:cNvSpPr/>
          <p:nvPr/>
        </p:nvSpPr>
        <p:spPr>
          <a:xfrm>
            <a:off x="656237" y="1465654"/>
            <a:ext cx="1099686" cy="109968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AE92EAB-72CF-4FB2-A6E4-EE502DC1D7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6616">
            <a:off x="1118886" y="3061502"/>
            <a:ext cx="806717" cy="717082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61474F18-2EF5-4347-BB61-4957DB278F8F}"/>
              </a:ext>
            </a:extLst>
          </p:cNvPr>
          <p:cNvSpPr/>
          <p:nvPr/>
        </p:nvSpPr>
        <p:spPr>
          <a:xfrm>
            <a:off x="489686" y="4234131"/>
            <a:ext cx="1099686" cy="109968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2" name="AutoShape 10">
            <a:extLst>
              <a:ext uri="{FF2B5EF4-FFF2-40B4-BE49-F238E27FC236}">
                <a16:creationId xmlns:a16="http://schemas.microsoft.com/office/drawing/2014/main" id="{6C0E6163-7E35-449D-92DC-73B41776C0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476D1733-BB0B-4F68-A090-6CBDADA50455}"/>
              </a:ext>
            </a:extLst>
          </p:cNvPr>
          <p:cNvSpPr/>
          <p:nvPr/>
        </p:nvSpPr>
        <p:spPr>
          <a:xfrm>
            <a:off x="996902" y="2832947"/>
            <a:ext cx="1099686" cy="109968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7CD8301-77FA-4D2B-B61F-DFD373823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301">
            <a:off x="839329" y="5690916"/>
            <a:ext cx="873843" cy="776749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695D638E-4B03-400C-9549-05E0C38AB69B}"/>
              </a:ext>
            </a:extLst>
          </p:cNvPr>
          <p:cNvSpPr/>
          <p:nvPr/>
        </p:nvSpPr>
        <p:spPr>
          <a:xfrm>
            <a:off x="674972" y="5605177"/>
            <a:ext cx="1099686" cy="109968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41E37FE-4A0F-4AD2-9614-B81BE703D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05" y="3760805"/>
            <a:ext cx="1581806" cy="1406050"/>
          </a:xfrm>
          <a:prstGeom prst="rect">
            <a:avLst/>
          </a:prstGeom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44110E0E-D17A-4365-BA29-F0BB03D22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09" y="2662064"/>
            <a:ext cx="1500231" cy="150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CB4804B8-FE0B-444D-BD64-FEEE157A9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321" y="5317297"/>
            <a:ext cx="870007" cy="11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355A17E-D704-4D87-8668-346A8FF63C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105">
            <a:off x="417324" y="4287248"/>
            <a:ext cx="1200790" cy="1067369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302A3BB8-B983-4791-80D6-DDA137C1A2BB}"/>
              </a:ext>
            </a:extLst>
          </p:cNvPr>
          <p:cNvGrpSpPr/>
          <p:nvPr/>
        </p:nvGrpSpPr>
        <p:grpSpPr>
          <a:xfrm>
            <a:off x="1771048" y="1672062"/>
            <a:ext cx="7696802" cy="4430355"/>
            <a:chOff x="1771048" y="1672062"/>
            <a:chExt cx="7696802" cy="4430355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98B3AB86-F463-427E-9CB5-136996204BB4}"/>
                </a:ext>
              </a:extLst>
            </p:cNvPr>
            <p:cNvSpPr/>
            <p:nvPr/>
          </p:nvSpPr>
          <p:spPr>
            <a:xfrm>
              <a:off x="1771048" y="1771048"/>
              <a:ext cx="7622925" cy="4331369"/>
            </a:xfrm>
            <a:custGeom>
              <a:avLst/>
              <a:gdLst>
                <a:gd name="connsiteX0" fmla="*/ 0 w 7546207"/>
                <a:gd name="connsiteY0" fmla="*/ 4167739 h 4167739"/>
                <a:gd name="connsiteX1" fmla="*/ 1559293 w 7546207"/>
                <a:gd name="connsiteY1" fmla="*/ 2897204 h 4167739"/>
                <a:gd name="connsiteX2" fmla="*/ 2146434 w 7546207"/>
                <a:gd name="connsiteY2" fmla="*/ 1347537 h 4167739"/>
                <a:gd name="connsiteX3" fmla="*/ 3753853 w 7546207"/>
                <a:gd name="connsiteY3" fmla="*/ 442762 h 4167739"/>
                <a:gd name="connsiteX4" fmla="*/ 7546207 w 7546207"/>
                <a:gd name="connsiteY4" fmla="*/ 0 h 416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6207" h="4167739">
                  <a:moveTo>
                    <a:pt x="0" y="4167739"/>
                  </a:moveTo>
                  <a:cubicBezTo>
                    <a:pt x="600777" y="3767488"/>
                    <a:pt x="1201554" y="3367238"/>
                    <a:pt x="1559293" y="2897204"/>
                  </a:cubicBezTo>
                  <a:cubicBezTo>
                    <a:pt x="1917032" y="2427170"/>
                    <a:pt x="1780674" y="1756611"/>
                    <a:pt x="2146434" y="1347537"/>
                  </a:cubicBezTo>
                  <a:cubicBezTo>
                    <a:pt x="2512194" y="938463"/>
                    <a:pt x="2853891" y="667352"/>
                    <a:pt x="3753853" y="442762"/>
                  </a:cubicBezTo>
                  <a:cubicBezTo>
                    <a:pt x="4653815" y="218172"/>
                    <a:pt x="6910940" y="73794"/>
                    <a:pt x="7546207" y="0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7" name="Стрелка: шеврон 26">
              <a:extLst>
                <a:ext uri="{FF2B5EF4-FFF2-40B4-BE49-F238E27FC236}">
                  <a16:creationId xmlns:a16="http://schemas.microsoft.com/office/drawing/2014/main" id="{001DB218-09A7-4B58-AA3C-A43340523281}"/>
                </a:ext>
              </a:extLst>
            </p:cNvPr>
            <p:cNvSpPr/>
            <p:nvPr/>
          </p:nvSpPr>
          <p:spPr>
            <a:xfrm rot="21238447">
              <a:off x="9253537" y="1672062"/>
              <a:ext cx="214313" cy="206441"/>
            </a:xfrm>
            <a:prstGeom prst="chevron">
              <a:avLst>
                <a:gd name="adj" fmla="val 5461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7DD91A7-F906-48FB-BD97-9B1EB11AE991}"/>
              </a:ext>
            </a:extLst>
          </p:cNvPr>
          <p:cNvGrpSpPr/>
          <p:nvPr/>
        </p:nvGrpSpPr>
        <p:grpSpPr>
          <a:xfrm>
            <a:off x="2134401" y="3171665"/>
            <a:ext cx="7819984" cy="1099686"/>
            <a:chOff x="2134401" y="3171665"/>
            <a:chExt cx="7819984" cy="1099686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49570DF3-4F36-41E7-9C0C-1CB9C3234212}"/>
                </a:ext>
              </a:extLst>
            </p:cNvPr>
            <p:cNvSpPr/>
            <p:nvPr/>
          </p:nvSpPr>
          <p:spPr>
            <a:xfrm>
              <a:off x="2134401" y="3171665"/>
              <a:ext cx="7726927" cy="1099686"/>
            </a:xfrm>
            <a:custGeom>
              <a:avLst/>
              <a:gdLst>
                <a:gd name="connsiteX0" fmla="*/ 0 w 7584707"/>
                <a:gd name="connsiteY0" fmla="*/ 288483 h 1936185"/>
                <a:gd name="connsiteX1" fmla="*/ 1617044 w 7584707"/>
                <a:gd name="connsiteY1" fmla="*/ 683119 h 1936185"/>
                <a:gd name="connsiteX2" fmla="*/ 2512193 w 7584707"/>
                <a:gd name="connsiteY2" fmla="*/ 1857401 h 1936185"/>
                <a:gd name="connsiteX3" fmla="*/ 4494998 w 7584707"/>
                <a:gd name="connsiteY3" fmla="*/ 1636020 h 1936185"/>
                <a:gd name="connsiteX4" fmla="*/ 6054290 w 7584707"/>
                <a:gd name="connsiteY4" fmla="*/ 86352 h 1936185"/>
                <a:gd name="connsiteX5" fmla="*/ 7584707 w 7584707"/>
                <a:gd name="connsiteY5" fmla="*/ 201855 h 193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84707" h="1936185">
                  <a:moveTo>
                    <a:pt x="0" y="288483"/>
                  </a:moveTo>
                  <a:cubicBezTo>
                    <a:pt x="599172" y="355058"/>
                    <a:pt x="1198345" y="421633"/>
                    <a:pt x="1617044" y="683119"/>
                  </a:cubicBezTo>
                  <a:cubicBezTo>
                    <a:pt x="2035743" y="944605"/>
                    <a:pt x="2032534" y="1698584"/>
                    <a:pt x="2512193" y="1857401"/>
                  </a:cubicBezTo>
                  <a:cubicBezTo>
                    <a:pt x="2991852" y="2016218"/>
                    <a:pt x="3904649" y="1931195"/>
                    <a:pt x="4494998" y="1636020"/>
                  </a:cubicBezTo>
                  <a:cubicBezTo>
                    <a:pt x="5085348" y="1340845"/>
                    <a:pt x="5539339" y="325379"/>
                    <a:pt x="6054290" y="86352"/>
                  </a:cubicBezTo>
                  <a:cubicBezTo>
                    <a:pt x="6569241" y="-152675"/>
                    <a:pt x="7302366" y="177792"/>
                    <a:pt x="7584707" y="201855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8" name="Стрелка: шеврон 37">
              <a:extLst>
                <a:ext uri="{FF2B5EF4-FFF2-40B4-BE49-F238E27FC236}">
                  <a16:creationId xmlns:a16="http://schemas.microsoft.com/office/drawing/2014/main" id="{6862FF41-3BDD-482F-958F-9EA69AFC9526}"/>
                </a:ext>
              </a:extLst>
            </p:cNvPr>
            <p:cNvSpPr/>
            <p:nvPr/>
          </p:nvSpPr>
          <p:spPr>
            <a:xfrm rot="456005">
              <a:off x="9740072" y="3182344"/>
              <a:ext cx="214313" cy="206441"/>
            </a:xfrm>
            <a:prstGeom prst="chevron">
              <a:avLst>
                <a:gd name="adj" fmla="val 5461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969F070-0D2B-4B4B-84A9-FF54B102FAB0}"/>
              </a:ext>
            </a:extLst>
          </p:cNvPr>
          <p:cNvGrpSpPr/>
          <p:nvPr/>
        </p:nvGrpSpPr>
        <p:grpSpPr>
          <a:xfrm>
            <a:off x="1782825" y="1909975"/>
            <a:ext cx="7091823" cy="2464595"/>
            <a:chOff x="1782825" y="1909975"/>
            <a:chExt cx="7091823" cy="2464595"/>
          </a:xfrm>
        </p:grpSpPr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495FC0A6-EBAE-46AA-9F21-C753D89DF41D}"/>
                </a:ext>
              </a:extLst>
            </p:cNvPr>
            <p:cNvSpPr/>
            <p:nvPr/>
          </p:nvSpPr>
          <p:spPr>
            <a:xfrm>
              <a:off x="1782825" y="1909975"/>
              <a:ext cx="6985789" cy="2361375"/>
            </a:xfrm>
            <a:custGeom>
              <a:avLst/>
              <a:gdLst>
                <a:gd name="connsiteX0" fmla="*/ 0 w 6910938"/>
                <a:gd name="connsiteY0" fmla="*/ 36234 h 2336672"/>
                <a:gd name="connsiteX1" fmla="*/ 1886551 w 6910938"/>
                <a:gd name="connsiteY1" fmla="*/ 190239 h 2336672"/>
                <a:gd name="connsiteX2" fmla="*/ 2695073 w 6910938"/>
                <a:gd name="connsiteY2" fmla="*/ 1508900 h 2336672"/>
                <a:gd name="connsiteX3" fmla="*/ 5245768 w 6910938"/>
                <a:gd name="connsiteY3" fmla="*/ 1460773 h 2336672"/>
                <a:gd name="connsiteX4" fmla="*/ 6910938 w 6910938"/>
                <a:gd name="connsiteY4" fmla="*/ 2336672 h 233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0938" h="2336672">
                  <a:moveTo>
                    <a:pt x="0" y="36234"/>
                  </a:moveTo>
                  <a:cubicBezTo>
                    <a:pt x="718686" y="-9486"/>
                    <a:pt x="1437372" y="-55205"/>
                    <a:pt x="1886551" y="190239"/>
                  </a:cubicBezTo>
                  <a:cubicBezTo>
                    <a:pt x="2335730" y="435683"/>
                    <a:pt x="2135204" y="1297144"/>
                    <a:pt x="2695073" y="1508900"/>
                  </a:cubicBezTo>
                  <a:cubicBezTo>
                    <a:pt x="3254943" y="1720656"/>
                    <a:pt x="4543124" y="1322811"/>
                    <a:pt x="5245768" y="1460773"/>
                  </a:cubicBezTo>
                  <a:cubicBezTo>
                    <a:pt x="5948412" y="1598735"/>
                    <a:pt x="6429675" y="1967703"/>
                    <a:pt x="6910938" y="2336672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0" name="Стрелка: шеврон 39">
              <a:extLst>
                <a:ext uri="{FF2B5EF4-FFF2-40B4-BE49-F238E27FC236}">
                  <a16:creationId xmlns:a16="http://schemas.microsoft.com/office/drawing/2014/main" id="{267A701B-BCBA-4630-BA7B-9FB5B58A30E4}"/>
                </a:ext>
              </a:extLst>
            </p:cNvPr>
            <p:cNvSpPr/>
            <p:nvPr/>
          </p:nvSpPr>
          <p:spPr>
            <a:xfrm rot="1918242">
              <a:off x="8660335" y="4168129"/>
              <a:ext cx="214313" cy="206441"/>
            </a:xfrm>
            <a:prstGeom prst="chevron">
              <a:avLst>
                <a:gd name="adj" fmla="val 5461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DB3E588-AB8B-4A41-A441-FC6B5A52F210}"/>
              </a:ext>
            </a:extLst>
          </p:cNvPr>
          <p:cNvGrpSpPr/>
          <p:nvPr/>
        </p:nvGrpSpPr>
        <p:grpSpPr>
          <a:xfrm>
            <a:off x="1588168" y="4234792"/>
            <a:ext cx="7363530" cy="2023449"/>
            <a:chOff x="1588168" y="4234792"/>
            <a:chExt cx="7363530" cy="2023449"/>
          </a:xfrm>
        </p:grpSpPr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22D24644-A759-452D-AA93-584523403863}"/>
                </a:ext>
              </a:extLst>
            </p:cNvPr>
            <p:cNvSpPr/>
            <p:nvPr/>
          </p:nvSpPr>
          <p:spPr>
            <a:xfrm>
              <a:off x="1588168" y="4234792"/>
              <a:ext cx="7259572" cy="1959941"/>
            </a:xfrm>
            <a:custGeom>
              <a:avLst/>
              <a:gdLst>
                <a:gd name="connsiteX0" fmla="*/ 0 w 7180447"/>
                <a:gd name="connsiteY0" fmla="*/ 462335 h 1801028"/>
                <a:gd name="connsiteX1" fmla="*/ 1953929 w 7180447"/>
                <a:gd name="connsiteY1" fmla="*/ 58074 h 1801028"/>
                <a:gd name="connsiteX2" fmla="*/ 5120640 w 7180447"/>
                <a:gd name="connsiteY2" fmla="*/ 1578866 h 1801028"/>
                <a:gd name="connsiteX3" fmla="*/ 7180447 w 7180447"/>
                <a:gd name="connsiteY3" fmla="*/ 1761746 h 180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80447" h="1801028">
                  <a:moveTo>
                    <a:pt x="0" y="462335"/>
                  </a:moveTo>
                  <a:cubicBezTo>
                    <a:pt x="550244" y="167160"/>
                    <a:pt x="1100489" y="-128014"/>
                    <a:pt x="1953929" y="58074"/>
                  </a:cubicBezTo>
                  <a:cubicBezTo>
                    <a:pt x="2807369" y="244162"/>
                    <a:pt x="4249554" y="1294921"/>
                    <a:pt x="5120640" y="1578866"/>
                  </a:cubicBezTo>
                  <a:cubicBezTo>
                    <a:pt x="5991726" y="1862811"/>
                    <a:pt x="6586086" y="1812278"/>
                    <a:pt x="7180447" y="1761746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1" name="Стрелка: шеврон 40">
              <a:extLst>
                <a:ext uri="{FF2B5EF4-FFF2-40B4-BE49-F238E27FC236}">
                  <a16:creationId xmlns:a16="http://schemas.microsoft.com/office/drawing/2014/main" id="{97424D84-837C-43C4-9F17-473F76C403FE}"/>
                </a:ext>
              </a:extLst>
            </p:cNvPr>
            <p:cNvSpPr/>
            <p:nvPr/>
          </p:nvSpPr>
          <p:spPr>
            <a:xfrm rot="21086367">
              <a:off x="8737385" y="6051800"/>
              <a:ext cx="214313" cy="206441"/>
            </a:xfrm>
            <a:prstGeom prst="chevron">
              <a:avLst>
                <a:gd name="adj" fmla="val 5461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schemeClr val="tx1"/>
                </a:solidFill>
              </a:endParaRPr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9F22A5-D362-4EDC-A4F5-428F193E311A}"/>
              </a:ext>
            </a:extLst>
          </p:cNvPr>
          <p:cNvSpPr/>
          <p:nvPr/>
        </p:nvSpPr>
        <p:spPr>
          <a:xfrm>
            <a:off x="2655164" y="139040"/>
            <a:ext cx="53367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Чьи следы?</a:t>
            </a:r>
            <a:endParaRPr lang="x-none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41026CA-2FA1-4C69-B9C0-1666EAA1C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9F6A0C-74B8-4953-AB6B-52D85EDA4D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935" y="1614281"/>
            <a:ext cx="493819" cy="6462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6DC212-F282-4EF7-B6DB-186EE423A0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082" y="2984666"/>
            <a:ext cx="493819" cy="6462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800C84-EB85-4AED-A8C0-7AA78F7A76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689" y="4415652"/>
            <a:ext cx="493819" cy="646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D4F2FD-3860-4ABB-951E-08FAAE9F3F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73" y="5786037"/>
            <a:ext cx="49381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2011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48F2-6B81-4668-AE92-993705B6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ACE394-74B8-4607-B697-ACD607D2E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5489"/>
            <a:ext cx="132294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32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22682-DD18-4C70-B945-ABEE2BA4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0D08C56-1A6B-4817-A9BC-F612AD9D4D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3BAD121-BEFE-4ED9-AF69-E334216CE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"/>
            <a:ext cx="9372600" cy="707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97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DD69D-9A95-4561-A8A3-385DE7D8F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B8E9B58-9ADA-4647-83E0-C032D36E91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51"/>
            <a:ext cx="12192000" cy="687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hlinkClick r:id="rId1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034" y="1057834"/>
            <a:ext cx="539656" cy="5396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05" y="286926"/>
            <a:ext cx="1881483" cy="300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b3fa1216d5f09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7424" y="497287"/>
            <a:ext cx="609600" cy="609600"/>
          </a:xfrm>
          <a:prstGeom prst="rect">
            <a:avLst/>
          </a:prstGeom>
        </p:spPr>
      </p:pic>
      <p:pic>
        <p:nvPicPr>
          <p:cNvPr id="5" name="kukuet-kukushka">
            <a:hlinkClick r:id="" action="ppaction://media"/>
            <a:extLst>
              <a:ext uri="{FF2B5EF4-FFF2-40B4-BE49-F238E27FC236}">
                <a16:creationId xmlns:a16="http://schemas.microsoft.com/office/drawing/2014/main" id="{80B740DB-1FF7-4BEF-B0CC-77E1B82E2E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78297" y="497287"/>
            <a:ext cx="609600" cy="6096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0F53A0-FCE8-475C-A77F-8D1701ABD1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85214" y="277591"/>
            <a:ext cx="3395766" cy="2639797"/>
          </a:xfrm>
          <a:prstGeom prst="rect">
            <a:avLst/>
          </a:prstGeom>
        </p:spPr>
      </p:pic>
      <p:pic>
        <p:nvPicPr>
          <p:cNvPr id="6" name="Голубь">
            <a:hlinkClick r:id="" action="ppaction://media"/>
            <a:extLst>
              <a:ext uri="{FF2B5EF4-FFF2-40B4-BE49-F238E27FC236}">
                <a16:creationId xmlns:a16="http://schemas.microsoft.com/office/drawing/2014/main" id="{DB926F3A-CFC3-4A8F-809A-1E3F6EFE67C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541079" y="448234"/>
            <a:ext cx="609600" cy="609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F49F1C-E120-4788-AE8D-25A224ED80E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45583" y="425658"/>
            <a:ext cx="2944466" cy="2703436"/>
          </a:xfrm>
          <a:prstGeom prst="rect">
            <a:avLst/>
          </a:prstGeom>
        </p:spPr>
      </p:pic>
      <p:pic>
        <p:nvPicPr>
          <p:cNvPr id="8" name="Соловей">
            <a:hlinkClick r:id="" action="ppaction://media"/>
            <a:extLst>
              <a:ext uri="{FF2B5EF4-FFF2-40B4-BE49-F238E27FC236}">
                <a16:creationId xmlns:a16="http://schemas.microsoft.com/office/drawing/2014/main" id="{AB08C97D-0C2A-4F60-8F25-739387B8F45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82224" y="4096887"/>
            <a:ext cx="609600" cy="609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B2817C-269B-4758-98D1-12E5D9065F3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8862" y="4138431"/>
            <a:ext cx="2689622" cy="2517211"/>
          </a:xfrm>
          <a:prstGeom prst="rect">
            <a:avLst/>
          </a:prstGeom>
        </p:spPr>
      </p:pic>
      <p:pic>
        <p:nvPicPr>
          <p:cNvPr id="10" name="Ворона">
            <a:hlinkClick r:id="" action="ppaction://media"/>
            <a:extLst>
              <a:ext uri="{FF2B5EF4-FFF2-40B4-BE49-F238E27FC236}">
                <a16:creationId xmlns:a16="http://schemas.microsoft.com/office/drawing/2014/main" id="{AB1A4951-836C-4412-A4CD-0D3AF9C26CA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10235" y="3774484"/>
            <a:ext cx="609600" cy="609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9C8168-86D8-4863-97CE-3FB162CB3F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91395" y="3106963"/>
            <a:ext cx="4234866" cy="4234866"/>
          </a:xfrm>
          <a:prstGeom prst="rect">
            <a:avLst/>
          </a:prstGeom>
        </p:spPr>
      </p:pic>
      <p:pic>
        <p:nvPicPr>
          <p:cNvPr id="12" name="Воробей">
            <a:hlinkClick r:id="" action="ppaction://media"/>
            <a:extLst>
              <a:ext uri="{FF2B5EF4-FFF2-40B4-BE49-F238E27FC236}">
                <a16:creationId xmlns:a16="http://schemas.microsoft.com/office/drawing/2014/main" id="{682E8FAB-A3B0-4D17-B1F0-844C8690DE9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77307" y="4104313"/>
            <a:ext cx="609600" cy="609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A21D6B-4994-4FF6-846A-B95039A1112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31998" y="4357733"/>
            <a:ext cx="2944466" cy="21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6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2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6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55C59-1253-4B81-91C7-A4398BB75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3802511-FC3C-4881-97F4-09DB9BBE3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танцевальная пауза">
            <a:hlinkClick r:id="" action="ppaction://media"/>
            <a:extLst>
              <a:ext uri="{FF2B5EF4-FFF2-40B4-BE49-F238E27FC236}">
                <a16:creationId xmlns:a16="http://schemas.microsoft.com/office/drawing/2014/main" id="{65800879-7744-443A-B40D-29A50AE50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882" y="6053604"/>
            <a:ext cx="609600" cy="6096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A770E1F-AC4C-49F0-9A93-F2A4061F773F}"/>
              </a:ext>
            </a:extLst>
          </p:cNvPr>
          <p:cNvSpPr/>
          <p:nvPr/>
        </p:nvSpPr>
        <p:spPr>
          <a:xfrm>
            <a:off x="2622396" y="-96540"/>
            <a:ext cx="8289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Танцевальная пауза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32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267EC-77A2-4D24-AEAF-6F363F9A6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5AA0A54-DB11-45D2-8733-E3D16DA88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58723" y="785389"/>
            <a:ext cx="12250723" cy="671673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B34A36-8FF8-4297-A145-15B2AEE7FCCB}"/>
              </a:ext>
            </a:extLst>
          </p:cNvPr>
          <p:cNvSpPr/>
          <p:nvPr/>
        </p:nvSpPr>
        <p:spPr>
          <a:xfrm>
            <a:off x="113052" y="365125"/>
            <a:ext cx="120789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ФЛЕШМОБ «ВАШИ ДЕТКИ»</a:t>
            </a:r>
            <a:endParaRPr lang="ru-RU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Танец">
            <a:hlinkClick r:id="" action="ppaction://media"/>
            <a:extLst>
              <a:ext uri="{FF2B5EF4-FFF2-40B4-BE49-F238E27FC236}">
                <a16:creationId xmlns:a16="http://schemas.microsoft.com/office/drawing/2014/main" id="{82D7CB36-D9F9-4D7B-89DB-43594A9DD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411" y="6072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48F2-6B81-4668-AE92-993705B6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14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41188-2A92-4729-AE76-A0BF0ADE1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5053"/>
            <a:ext cx="132294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41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09024-A56F-444D-BB89-826F6920A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B247EAA-7B90-48D2-A987-0F1A75C360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9BBC92-8BE3-497B-BFF7-32AA1CC81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0" y="-329417"/>
            <a:ext cx="7296150" cy="706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9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45E3A-130D-4ED6-9C5C-F400E479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DAE32E6-9C42-4613-9BFC-5202B9EF62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80148" cy="683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чёрный ящик">
            <a:hlinkClick r:id="" action="ppaction://media"/>
            <a:extLst>
              <a:ext uri="{FF2B5EF4-FFF2-40B4-BE49-F238E27FC236}">
                <a16:creationId xmlns:a16="http://schemas.microsoft.com/office/drawing/2014/main" id="{D70FDDDB-5FE1-4662-8DDD-F83E22A7C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6035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6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48F2-6B81-4668-AE92-993705B6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17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A3C5DE-AD5B-4E11-B62B-B2AB774C9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5053"/>
            <a:ext cx="132294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32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65" y="-3584"/>
            <a:ext cx="12191999" cy="686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6F03FE-EF1B-4817-8773-C2E32305F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965" y="5815494"/>
            <a:ext cx="1042506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91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4FB18-F7EE-4F04-A846-7626F6A7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C3C8C44-F4C8-4BFF-AB0D-FC0F3AECF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316" y="0"/>
            <a:ext cx="12256316" cy="6894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802343-3749-4DDC-B4D4-2B4062E7C8C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7682">
            <a:off x="2707700" y="-706442"/>
            <a:ext cx="7007068" cy="7672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78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DAC1D-37A1-4756-A76E-4E24022A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856358C-0B64-4B30-923E-A40026225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811E71-B1E1-467F-9F94-E4540670D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669" y="434854"/>
            <a:ext cx="2957575" cy="4867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7F2960-18AC-431A-9947-57A96DC2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24" y="216017"/>
            <a:ext cx="3805880" cy="50118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1BA24-57AE-45F3-AA00-9B5717300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605" y="1000944"/>
            <a:ext cx="2830930" cy="491667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F8029EF-4F90-4EF4-9B60-A73CEE2806A2}"/>
              </a:ext>
            </a:extLst>
          </p:cNvPr>
          <p:cNvSpPr/>
          <p:nvPr/>
        </p:nvSpPr>
        <p:spPr>
          <a:xfrm>
            <a:off x="467735" y="5151288"/>
            <a:ext cx="35974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ПОДСНЕЖНИК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A2CA7F8-285C-47F9-9256-AD73110EF66F}"/>
              </a:ext>
            </a:extLst>
          </p:cNvPr>
          <p:cNvSpPr/>
          <p:nvPr/>
        </p:nvSpPr>
        <p:spPr>
          <a:xfrm>
            <a:off x="5189283" y="5812650"/>
            <a:ext cx="24192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ЛАНДЫШ</a:t>
            </a:r>
            <a:endParaRPr lang="ru-RU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D28FC65-C6EC-4D1D-92AC-99897C65136B}"/>
              </a:ext>
            </a:extLst>
          </p:cNvPr>
          <p:cNvSpPr/>
          <p:nvPr/>
        </p:nvSpPr>
        <p:spPr>
          <a:xfrm>
            <a:off x="9117647" y="5227875"/>
            <a:ext cx="26035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РОМАШКА</a:t>
            </a:r>
            <a:endParaRPr lang="ru-RU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462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7A0E1-E523-4DEC-A3CF-D51C6CF4F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6A759838-0846-4001-BB78-15F3BF1A4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44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ECDA98-0A0B-4436-AEFF-A23C44209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7" y="109057"/>
            <a:ext cx="4839757" cy="42196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45A218F-A5D4-4992-8764-1603F6A0E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9509" y="158049"/>
            <a:ext cx="6096000" cy="6096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384C45-A31D-46EF-A175-9E44B8EF8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742" y="667266"/>
            <a:ext cx="4212313" cy="4465226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EF55076-9A44-446F-9C53-07B7CB3C6701}"/>
              </a:ext>
            </a:extLst>
          </p:cNvPr>
          <p:cNvSpPr/>
          <p:nvPr/>
        </p:nvSpPr>
        <p:spPr>
          <a:xfrm>
            <a:off x="1862169" y="4109070"/>
            <a:ext cx="22445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МИМОЗА</a:t>
            </a:r>
            <a:endParaRPr lang="ru-RU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47265F4E-4D9B-4EE6-8992-EBF4CE20228E}"/>
              </a:ext>
            </a:extLst>
          </p:cNvPr>
          <p:cNvSpPr/>
          <p:nvPr/>
        </p:nvSpPr>
        <p:spPr>
          <a:xfrm>
            <a:off x="5077181" y="5476790"/>
            <a:ext cx="30973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ОДУВАНЧИК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E903B66-41A0-4A66-A1AE-F553B9D625B2}"/>
              </a:ext>
            </a:extLst>
          </p:cNvPr>
          <p:cNvSpPr/>
          <p:nvPr/>
        </p:nvSpPr>
        <p:spPr>
          <a:xfrm>
            <a:off x="8858662" y="5938654"/>
            <a:ext cx="31390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ПОДСОЛНУХ</a:t>
            </a:r>
            <a:endParaRPr lang="ru-RU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239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C172A-71F1-4C65-9901-5031820BE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BFEFA7-70E8-4FA5-82BA-D3F3F3C32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0154"/>
            <a:ext cx="12192001" cy="68478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7BBD56-269A-43DF-B6AB-0846CC9BF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51009">
            <a:off x="236663" y="-92279"/>
            <a:ext cx="4247591" cy="42196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7EEB72-94CE-4E7A-B81B-38541365A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865" y="519778"/>
            <a:ext cx="5018407" cy="58184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AB93A3-24EC-4EA8-82C4-1DE3E5C52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9605" y="170132"/>
            <a:ext cx="3314123" cy="511038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8A5AEC-6720-41E5-B55C-5D7C9E403224}"/>
              </a:ext>
            </a:extLst>
          </p:cNvPr>
          <p:cNvSpPr/>
          <p:nvPr/>
        </p:nvSpPr>
        <p:spPr>
          <a:xfrm>
            <a:off x="625668" y="4259239"/>
            <a:ext cx="29819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НЕЗАБУДКА</a:t>
            </a:r>
            <a:endParaRPr lang="ru-RU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63D0DB4-2AC1-45B9-B905-833E9BA468A5}"/>
              </a:ext>
            </a:extLst>
          </p:cNvPr>
          <p:cNvSpPr/>
          <p:nvPr/>
        </p:nvSpPr>
        <p:spPr>
          <a:xfrm>
            <a:off x="4675741" y="6200486"/>
            <a:ext cx="24096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latin typeface="Arial Black" panose="020B0A04020102020204" pitchFamily="34" charset="0"/>
              </a:rPr>
              <a:t>ВАСИЛЁК</a:t>
            </a:r>
            <a:endParaRPr lang="ru-RU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5C1E479-666C-4273-A761-882D92C18DF9}"/>
              </a:ext>
            </a:extLst>
          </p:cNvPr>
          <p:cNvSpPr/>
          <p:nvPr/>
        </p:nvSpPr>
        <p:spPr>
          <a:xfrm>
            <a:off x="8332656" y="5172174"/>
            <a:ext cx="37577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КОЛОКОЛЬЧИК</a:t>
            </a:r>
            <a:endParaRPr lang="ru-RU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64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9E05A-CFB2-4551-ACEF-C452613FF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2820018-BFD6-4A10-B8F5-82BB5C3018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театральная пауза">
            <a:hlinkClick r:id="" action="ppaction://media"/>
            <a:extLst>
              <a:ext uri="{FF2B5EF4-FFF2-40B4-BE49-F238E27FC236}">
                <a16:creationId xmlns:a16="http://schemas.microsoft.com/office/drawing/2014/main" id="{D43C3BD5-2D5E-4568-8A07-16678D3AA0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38" y="6077125"/>
            <a:ext cx="609600" cy="6096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9EDA36-A91F-4F33-8532-C51E31FB43E8}"/>
              </a:ext>
            </a:extLst>
          </p:cNvPr>
          <p:cNvSpPr/>
          <p:nvPr/>
        </p:nvSpPr>
        <p:spPr>
          <a:xfrm>
            <a:off x="2492828" y="5458595"/>
            <a:ext cx="68707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Театральная пауза</a:t>
            </a:r>
          </a:p>
        </p:txBody>
      </p:sp>
    </p:spTree>
    <p:extLst>
      <p:ext uri="{BB962C8B-B14F-4D97-AF65-F5344CB8AC3E}">
        <p14:creationId xmlns:p14="http://schemas.microsoft.com/office/powerpoint/2010/main" val="111494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A3320-F9A2-4A30-ACD9-DFF18FA4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D7AF80F9-9B73-4A38-8BF9-045732A6F5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845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48F2-6B81-4668-AE92-993705B6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0E4062-C47C-4709-AB07-0FD8E004C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15489"/>
            <a:ext cx="132294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08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5AF8B-9EA7-4FED-BB20-8CD3C8B5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A4EA38-4C7A-44BB-9FBB-A6A485A0C2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F12C51-E566-4F30-9EE6-45E3EAD36F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18" y="218114"/>
            <a:ext cx="8951053" cy="6274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AFAF0-E501-4E8F-91D8-F2DBF287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5BA74D-93AA-4678-9B10-E219B00DD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1345A07-02F2-4F05-B96E-5A9B7DF75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68"/>
            <a:ext cx="12192000" cy="686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B32169-3A16-4974-8A24-95C95ED1E527}"/>
              </a:ext>
            </a:extLst>
          </p:cNvPr>
          <p:cNvSpPr/>
          <p:nvPr/>
        </p:nvSpPr>
        <p:spPr>
          <a:xfrm>
            <a:off x="503507" y="1057013"/>
            <a:ext cx="10670629" cy="35059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ЗАГАДКА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надо, детки, морщить носик,</a:t>
            </a:r>
            <a:endParaRPr lang="x-none" sz="36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Ответьте лучше на вопросик:</a:t>
            </a:r>
            <a:endParaRPr lang="x-none" sz="36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Что сзади есть у всех зверей,</a:t>
            </a:r>
            <a:endParaRPr lang="x-none" sz="36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 нет в помине у людей? </a:t>
            </a:r>
            <a:endParaRPr lang="x-none" sz="36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BB4F4FE-97EC-4571-ABA4-81F4A5EFD3AB}"/>
              </a:ext>
            </a:extLst>
          </p:cNvPr>
          <p:cNvSpPr/>
          <p:nvPr/>
        </p:nvSpPr>
        <p:spPr>
          <a:xfrm>
            <a:off x="8794959" y="4600526"/>
            <a:ext cx="23791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ХВОСТ</a:t>
            </a:r>
            <a:endParaRPr lang="ru-RU" sz="4400" b="1" i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12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66550-DB44-4207-BD59-6105C2D71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7DA06E3-B8A7-409E-B989-0DF8763740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35F5258-4346-4AB7-8EF5-CA981490A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35232"/>
            <a:ext cx="5226341" cy="534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C1C427-31EA-455C-8C7E-39581D1495C5}"/>
              </a:ext>
            </a:extLst>
          </p:cNvPr>
          <p:cNvSpPr/>
          <p:nvPr/>
        </p:nvSpPr>
        <p:spPr>
          <a:xfrm>
            <a:off x="1950363" y="281260"/>
            <a:ext cx="86100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СТИХИ О ПРИРОДЕ</a:t>
            </a:r>
            <a:endParaRPr lang="ru-RU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49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C8E87-FAF1-4D00-81E5-903F52D8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693473F-33A3-4F17-BE49-16FFDB6C95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32E878-C7DC-4ED2-B344-35F47D942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49" y="133350"/>
            <a:ext cx="7695251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5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48F2-6B81-4668-AE92-993705B6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566B21-A021-4064-9BA7-15311B77A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8" y="5515489"/>
            <a:ext cx="132294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44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6073D7-61F3-480F-A048-1870BF897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EC138B1-6363-4D1E-BF5F-6DFD6FCEF4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78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2690E5-1300-4240-A108-B1B34D8C5D1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87" y="-469785"/>
            <a:ext cx="10435904" cy="8053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15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AEE9B-59EE-4E1F-A62A-46F4A9EB2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344" y="393631"/>
            <a:ext cx="10515600" cy="1325563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65E7E2F-62B5-4C5D-BDAB-7745401BA202}"/>
              </a:ext>
            </a:extLst>
          </p:cNvPr>
          <p:cNvSpPr/>
          <p:nvPr/>
        </p:nvSpPr>
        <p:spPr>
          <a:xfrm>
            <a:off x="1331832" y="108176"/>
            <a:ext cx="92095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ПРАВИЛА ПОВЕДЕНИЯ</a:t>
            </a:r>
          </a:p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 В ПРИРОДЕ</a:t>
            </a:r>
          </a:p>
        </p:txBody>
      </p:sp>
      <p:pic>
        <p:nvPicPr>
          <p:cNvPr id="37" name="Объект 36">
            <a:extLst>
              <a:ext uri="{FF2B5EF4-FFF2-40B4-BE49-F238E27FC236}">
                <a16:creationId xmlns:a16="http://schemas.microsoft.com/office/drawing/2014/main" id="{793472B6-3FA6-44FD-B61B-D1794172D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70" y="1741911"/>
            <a:ext cx="2383743" cy="255444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D6922BF-4A3A-4997-B467-02A2CC76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833" y="1688096"/>
            <a:ext cx="2530059" cy="26337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23D5AE-F7C3-4869-A3A6-0616645D1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673" y="1731387"/>
            <a:ext cx="2577664" cy="259040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5D04B1F-1238-46F4-8C77-34360639C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4189" y="1665707"/>
            <a:ext cx="2523963" cy="263064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7F5AF2E-983D-4B68-8C02-53912D0A6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467" y="1685382"/>
            <a:ext cx="2456901" cy="258021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B9FEDE2-E2F3-4B11-AF84-2AB05C56E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0" y="4265594"/>
            <a:ext cx="2523963" cy="259240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0EE9A58-567D-4F2B-9B50-6CC3B4F33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4210" y="4221539"/>
            <a:ext cx="2523963" cy="26364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8580DE5-68B8-4E15-9CE5-43E50F46DC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8682" y="4303555"/>
            <a:ext cx="2377646" cy="251786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D8861EE-F73A-481A-AF5C-7B303A3F43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5444" y="4285830"/>
            <a:ext cx="2542252" cy="259988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67595FF-FCB3-4A6E-9956-9C6B860A07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9748" y="4221539"/>
            <a:ext cx="2542252" cy="262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AEE9B-59EE-4E1F-A62A-46F4A9EB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E3B0D4B-CBE4-49DC-A1E0-C51A4CAF7F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6"/>
            <a:ext cx="12192000" cy="68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A7AF9AF-B234-4DAF-A91E-75D036399778}"/>
              </a:ext>
            </a:extLst>
          </p:cNvPr>
          <p:cNvSpPr/>
          <p:nvPr/>
        </p:nvSpPr>
        <p:spPr>
          <a:xfrm>
            <a:off x="2040242" y="1489939"/>
            <a:ext cx="8111516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Спасибо </a:t>
            </a:r>
          </a:p>
          <a:p>
            <a:pPr algn="ctr"/>
            <a:r>
              <a:rPr lang="ru-RU" sz="1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за игру !</a:t>
            </a:r>
          </a:p>
          <a:p>
            <a:pPr algn="ctr"/>
            <a:endParaRPr lang="ru-RU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награждение">
            <a:hlinkClick r:id="" action="ppaction://media"/>
            <a:extLst>
              <a:ext uri="{FF2B5EF4-FFF2-40B4-BE49-F238E27FC236}">
                <a16:creationId xmlns:a16="http://schemas.microsoft.com/office/drawing/2014/main" id="{8870E284-9C55-432B-96CC-C99B8FFBD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459" y="5998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6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52DA9-06BD-450B-A37A-AD912D7D7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CA472E2-7262-4962-87A6-4C3E72843B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2C8DDD-7ECA-49F8-B968-43AA079AA356}"/>
              </a:ext>
            </a:extLst>
          </p:cNvPr>
          <p:cNvSpPr/>
          <p:nvPr/>
        </p:nvSpPr>
        <p:spPr>
          <a:xfrm>
            <a:off x="1502516" y="644682"/>
            <a:ext cx="10761279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«Будем вместе </a:t>
            </a:r>
            <a:r>
              <a:rPr lang="ru-RU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всю</a:t>
            </a:r>
            <a:r>
              <a:rPr lang="ru-RU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природу охранять»</a:t>
            </a:r>
          </a:p>
        </p:txBody>
      </p:sp>
      <p:pic>
        <p:nvPicPr>
          <p:cNvPr id="6" name="А весной (минус)">
            <a:hlinkClick r:id="" action="ppaction://media"/>
            <a:extLst>
              <a:ext uri="{FF2B5EF4-FFF2-40B4-BE49-F238E27FC236}">
                <a16:creationId xmlns:a16="http://schemas.microsoft.com/office/drawing/2014/main" id="{F12E5DB4-D2A2-4D5B-BE76-C46F76776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494" y="6118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BC445-55B5-4AB8-A22E-AB83F901E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8F9A0F2-8F77-49EC-AFE4-9C1DDD3B008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nding">
            <a:hlinkClick r:id="" action="ppaction://media"/>
            <a:extLst>
              <a:ext uri="{FF2B5EF4-FFF2-40B4-BE49-F238E27FC236}">
                <a16:creationId xmlns:a16="http://schemas.microsoft.com/office/drawing/2014/main" id="{1ADE2811-DC5C-4A66-9C31-B0436EFED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400" y="6077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2B0AC-8024-43AB-9C46-A80379399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1666" y="-963036"/>
            <a:ext cx="7505016" cy="635461"/>
          </a:xfrm>
        </p:spPr>
        <p:txBody>
          <a:bodyPr>
            <a:normAutofit fontScale="90000"/>
          </a:bodyPr>
          <a:lstStyle/>
          <a:p>
            <a:endParaRPr lang="x-non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66F3D-1169-4038-9C3A-CD26BF64B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t="15483" r="17836" b="11153"/>
          <a:stretch/>
        </p:blipFill>
        <p:spPr bwMode="auto">
          <a:xfrm>
            <a:off x="7011496" y="681037"/>
            <a:ext cx="4185010" cy="261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87EE7260-F975-4794-8D80-E41BF660D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x-none" dirty="0"/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EC95A7EC-40D1-4D1B-A2A7-031706CFE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14" y="2925023"/>
            <a:ext cx="5891669" cy="257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Объект 5">
            <a:extLst>
              <a:ext uri="{FF2B5EF4-FFF2-40B4-BE49-F238E27FC236}">
                <a16:creationId xmlns:a16="http://schemas.microsoft.com/office/drawing/2014/main" id="{378D689A-7E54-4DDB-8527-E658D032B1E0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5538" r="2982" b="4428"/>
          <a:stretch/>
        </p:blipFill>
        <p:spPr bwMode="auto">
          <a:xfrm>
            <a:off x="6145019" y="3997619"/>
            <a:ext cx="5730997" cy="24952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EA5B89-043F-4689-9126-877360D291D2}"/>
              </a:ext>
            </a:extLst>
          </p:cNvPr>
          <p:cNvSpPr/>
          <p:nvPr/>
        </p:nvSpPr>
        <p:spPr>
          <a:xfrm rot="20665661">
            <a:off x="968914" y="847993"/>
            <a:ext cx="50626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РЕБУСЫ</a:t>
            </a:r>
            <a:endParaRPr lang="x-none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663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2B0AC-8024-43AB-9C46-A80379399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710B21-7875-4B68-85D9-7FFC056754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84" y="236046"/>
            <a:ext cx="10989892" cy="479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6BB99E-482E-435D-B463-2D2DD828B912}"/>
              </a:ext>
            </a:extLst>
          </p:cNvPr>
          <p:cNvSpPr/>
          <p:nvPr/>
        </p:nvSpPr>
        <p:spPr>
          <a:xfrm>
            <a:off x="4732961" y="5283245"/>
            <a:ext cx="2999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4"/>
                </a:solidFill>
                <a:latin typeface="Arial Black" panose="020B0A04020102020204" pitchFamily="34" charset="0"/>
              </a:rPr>
              <a:t>ХОМЯК</a:t>
            </a:r>
            <a:endParaRPr lang="ru-RU" sz="5400" b="1" cap="none" spc="0" dirty="0">
              <a:ln/>
              <a:solidFill>
                <a:schemeClr val="accent4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03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420D4-53FF-4B42-8FD9-2CC4588CB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0665B1F8-5DAF-4146-8A30-40D0FE191B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t="15483" r="17836" b="11153"/>
          <a:stretch/>
        </p:blipFill>
        <p:spPr bwMode="auto">
          <a:xfrm>
            <a:off x="1670634" y="386301"/>
            <a:ext cx="8850732" cy="464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20189E-428A-46EC-A135-1C7BED193B93}"/>
              </a:ext>
            </a:extLst>
          </p:cNvPr>
          <p:cNvSpPr/>
          <p:nvPr/>
        </p:nvSpPr>
        <p:spPr>
          <a:xfrm>
            <a:off x="4439338" y="5479799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АИСТ</a:t>
            </a:r>
          </a:p>
        </p:txBody>
      </p:sp>
    </p:spTree>
    <p:extLst>
      <p:ext uri="{BB962C8B-B14F-4D97-AF65-F5344CB8AC3E}">
        <p14:creationId xmlns:p14="http://schemas.microsoft.com/office/powerpoint/2010/main" val="2006663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74F17-2543-4694-80BF-03CFFB8B1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621677D-004D-401B-9735-39B8B43DAE1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5538" r="2982" b="4428"/>
          <a:stretch/>
        </p:blipFill>
        <p:spPr bwMode="auto">
          <a:xfrm>
            <a:off x="328790" y="365125"/>
            <a:ext cx="11348685" cy="45927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F46522A-A3D3-49C0-8DCE-680D50BD25AA}"/>
              </a:ext>
            </a:extLst>
          </p:cNvPr>
          <p:cNvSpPr/>
          <p:nvPr/>
        </p:nvSpPr>
        <p:spPr>
          <a:xfrm>
            <a:off x="3658953" y="5215584"/>
            <a:ext cx="432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/>
                <a:solidFill>
                  <a:srgbClr val="00B0F0"/>
                </a:solidFill>
                <a:latin typeface="Arial Black" panose="020B0A04020102020204" pitchFamily="34" charset="0"/>
              </a:rPr>
              <a:t>СТРЕКОЗА</a:t>
            </a:r>
            <a:endParaRPr lang="ru-RU" sz="5400" b="1" cap="none" spc="0" dirty="0">
              <a:ln/>
              <a:solidFill>
                <a:srgbClr val="00B0F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78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248F2-6B81-4668-AE92-993705B6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F46E01-5FC9-49C0-AC5B-F4FCABFB2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90647"/>
            <a:ext cx="1042506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436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122</Words>
  <Application>Microsoft Office PowerPoint</Application>
  <PresentationFormat>Шырокаэкранны</PresentationFormat>
  <Paragraphs>52</Paragraphs>
  <Slides>45</Slides>
  <Notes>0</Notes>
  <HiddenSlides>0</HiddenSlides>
  <MMClips>13</MMClips>
  <ScaleCrop>false</ScaleCrop>
  <HeadingPairs>
    <vt:vector size="6" baseType="variant">
      <vt:variant>
        <vt:lpstr>Выкарыстоўваюцца шрыфты</vt:lpstr>
      </vt:variant>
      <vt:variant>
        <vt:i4>6</vt:i4>
      </vt:variant>
      <vt:variant>
        <vt:lpstr>Тэма</vt:lpstr>
      </vt:variant>
      <vt:variant>
        <vt:i4>1</vt:i4>
      </vt:variant>
      <vt:variant>
        <vt:lpstr>Загалоўкі слайдаў</vt:lpstr>
      </vt:variant>
      <vt:variant>
        <vt:i4>45</vt:i4>
      </vt:variant>
    </vt:vector>
  </HeadingPairs>
  <TitlesOfParts>
    <vt:vector size="52" baseType="lpstr">
      <vt:lpstr>Agency FB</vt:lpstr>
      <vt:lpstr>Arial</vt:lpstr>
      <vt:lpstr>Arial Black</vt:lpstr>
      <vt:lpstr>Calibri</vt:lpstr>
      <vt:lpstr>Calibri Light</vt:lpstr>
      <vt:lpstr>Times New Roman</vt:lpstr>
      <vt:lpstr>Тема Office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</dc:creator>
  <cp:lastModifiedBy>Галина</cp:lastModifiedBy>
  <cp:revision>102</cp:revision>
  <dcterms:created xsi:type="dcterms:W3CDTF">2024-02-25T16:35:46Z</dcterms:created>
  <dcterms:modified xsi:type="dcterms:W3CDTF">2025-08-04T13:01:07Z</dcterms:modified>
</cp:coreProperties>
</file>