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69" r:id="rId6"/>
    <p:sldId id="270" r:id="rId7"/>
    <p:sldId id="271" r:id="rId8"/>
    <p:sldId id="272" r:id="rId9"/>
    <p:sldId id="276" r:id="rId10"/>
    <p:sldId id="277" r:id="rId11"/>
    <p:sldId id="278" r:id="rId12"/>
    <p:sldId id="279" r:id="rId13"/>
    <p:sldId id="280" r:id="rId14"/>
    <p:sldId id="281" r:id="rId15"/>
    <p:sldId id="259" r:id="rId16"/>
    <p:sldId id="273" r:id="rId17"/>
    <p:sldId id="260" r:id="rId18"/>
    <p:sldId id="274" r:id="rId19"/>
    <p:sldId id="282" r:id="rId20"/>
    <p:sldId id="284" r:id="rId21"/>
    <p:sldId id="285" r:id="rId22"/>
    <p:sldId id="286" r:id="rId23"/>
    <p:sldId id="287" r:id="rId24"/>
    <p:sldId id="288" r:id="rId25"/>
    <p:sldId id="275" r:id="rId2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63" y="8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2FC6A-1328-4E07-A716-F0B978A15E29}" type="datetimeFigureOut">
              <a:rPr lang="ru-RU" smtClean="0"/>
              <a:pPr/>
              <a:t>06.07.2025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E3F20-5728-41F1-AD15-FFB50DD61C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2FC6A-1328-4E07-A716-F0B978A15E29}" type="datetimeFigureOut">
              <a:rPr lang="ru-RU" smtClean="0"/>
              <a:pPr/>
              <a:t>06.07.2025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E3F20-5728-41F1-AD15-FFB50DD61C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2FC6A-1328-4E07-A716-F0B978A15E29}" type="datetimeFigureOut">
              <a:rPr lang="ru-RU" smtClean="0"/>
              <a:pPr/>
              <a:t>06.07.2025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E3F20-5728-41F1-AD15-FFB50DD61C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2FC6A-1328-4E07-A716-F0B978A15E29}" type="datetimeFigureOut">
              <a:rPr lang="ru-RU" smtClean="0"/>
              <a:pPr/>
              <a:t>06.07.2025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E3F20-5728-41F1-AD15-FFB50DD61C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2FC6A-1328-4E07-A716-F0B978A15E29}" type="datetimeFigureOut">
              <a:rPr lang="ru-RU" smtClean="0"/>
              <a:pPr/>
              <a:t>06.07.2025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E3F20-5728-41F1-AD15-FFB50DD61C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2FC6A-1328-4E07-A716-F0B978A15E29}" type="datetimeFigureOut">
              <a:rPr lang="ru-RU" smtClean="0"/>
              <a:pPr/>
              <a:t>06.07.2025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E3F20-5728-41F1-AD15-FFB50DD61C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2FC6A-1328-4E07-A716-F0B978A15E29}" type="datetimeFigureOut">
              <a:rPr lang="ru-RU" smtClean="0"/>
              <a:pPr/>
              <a:t>06.07.2025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E3F20-5728-41F1-AD15-FFB50DD61C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2FC6A-1328-4E07-A716-F0B978A15E29}" type="datetimeFigureOut">
              <a:rPr lang="ru-RU" smtClean="0"/>
              <a:pPr/>
              <a:t>06.07.2025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E3F20-5728-41F1-AD15-FFB50DD61C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2FC6A-1328-4E07-A716-F0B978A15E29}" type="datetimeFigureOut">
              <a:rPr lang="ru-RU" smtClean="0"/>
              <a:pPr/>
              <a:t>06.07.2025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E3F20-5728-41F1-AD15-FFB50DD61C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2FC6A-1328-4E07-A716-F0B978A15E29}" type="datetimeFigureOut">
              <a:rPr lang="ru-RU" smtClean="0"/>
              <a:pPr/>
              <a:t>06.07.2025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E3F20-5728-41F1-AD15-FFB50DD61C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2FC6A-1328-4E07-A716-F0B978A15E29}" type="datetimeFigureOut">
              <a:rPr lang="ru-RU" smtClean="0"/>
              <a:pPr/>
              <a:t>06.07.2025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E3F20-5728-41F1-AD15-FFB50DD61C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2FC6A-1328-4E07-A716-F0B978A15E29}" type="datetimeFigureOut">
              <a:rPr lang="ru-RU" smtClean="0"/>
              <a:pPr/>
              <a:t>06.07.2025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E3F20-5728-41F1-AD15-FFB50DD61C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20.emf"/><Relationship Id="rId7" Type="http://schemas.openxmlformats.org/officeDocument/2006/relationships/image" Target="../media/image24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gif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Picture background"/>
          <p:cNvPicPr>
            <a:picLocks noChangeAspect="1" noChangeArrowheads="1"/>
          </p:cNvPicPr>
          <p:nvPr/>
        </p:nvPicPr>
        <p:blipFill>
          <a:blip r:embed="rId2">
            <a:lum bright="10000" contrast="-10000"/>
          </a:blip>
          <a:srcRect t="22223"/>
          <a:stretch>
            <a:fillRect/>
          </a:stretch>
        </p:blipFill>
        <p:spPr bwMode="auto">
          <a:xfrm>
            <a:off x="0" y="1"/>
            <a:ext cx="5143504" cy="4000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286116" y="1500180"/>
            <a:ext cx="54292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ВОЗДУХ  И ЕГО СВОЙСТВА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86116" y="3571883"/>
            <a:ext cx="54292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Коваленко Е.В.,</a:t>
            </a:r>
          </a:p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учитель начальных классов </a:t>
            </a:r>
          </a:p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ГУО «Средняя школа №17 г. Барановичи»</a:t>
            </a:r>
          </a:p>
        </p:txBody>
      </p:sp>
    </p:spTree>
  </p:cSld>
  <p:clrMapOvr>
    <a:masterClrMapping/>
  </p:clrMapOvr>
  <p:transition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"/>
            <a:ext cx="10001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>
                <a:latin typeface="Comic Sans MS" pitchFamily="66" charset="0"/>
              </a:rPr>
              <a:t>№2</a:t>
            </a:r>
          </a:p>
        </p:txBody>
      </p:sp>
      <p:sp>
        <p:nvSpPr>
          <p:cNvPr id="7" name="Выноска-облако 6"/>
          <p:cNvSpPr/>
          <p:nvPr/>
        </p:nvSpPr>
        <p:spPr>
          <a:xfrm>
            <a:off x="928662" y="214297"/>
            <a:ext cx="3714776" cy="2000264"/>
          </a:xfrm>
          <a:prstGeom prst="cloudCallou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ыноска-облако 7"/>
          <p:cNvSpPr/>
          <p:nvPr/>
        </p:nvSpPr>
        <p:spPr>
          <a:xfrm>
            <a:off x="4929190" y="285735"/>
            <a:ext cx="3714776" cy="2000264"/>
          </a:xfrm>
          <a:prstGeom prst="cloudCallou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Выноска-облако 8"/>
          <p:cNvSpPr/>
          <p:nvPr/>
        </p:nvSpPr>
        <p:spPr>
          <a:xfrm>
            <a:off x="928662" y="2571751"/>
            <a:ext cx="3714776" cy="2000264"/>
          </a:xfrm>
          <a:prstGeom prst="cloudCallou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Выноска-облако 9"/>
          <p:cNvSpPr/>
          <p:nvPr/>
        </p:nvSpPr>
        <p:spPr>
          <a:xfrm>
            <a:off x="5072066" y="2571751"/>
            <a:ext cx="3714776" cy="2000264"/>
          </a:xfrm>
          <a:prstGeom prst="cloudCallou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785918" y="2071684"/>
            <a:ext cx="785818" cy="50006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715008" y="2143123"/>
            <a:ext cx="785818" cy="50006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714480" y="4429138"/>
            <a:ext cx="785818" cy="50006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857884" y="4429138"/>
            <a:ext cx="785818" cy="50006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643702" y="4286263"/>
            <a:ext cx="214314" cy="7143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3000364" y="571487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Comic Sans MS" pitchFamily="66" charset="0"/>
              </a:rPr>
              <a:t>обувь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86578" y="571487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Comic Sans MS" pitchFamily="66" charset="0"/>
              </a:rPr>
              <a:t>почва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714612" y="2786065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Comic Sans MS" pitchFamily="66" charset="0"/>
              </a:rPr>
              <a:t>цветы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786578" y="2786065"/>
            <a:ext cx="207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Comic Sans MS" pitchFamily="66" charset="0"/>
              </a:rPr>
              <a:t>камень</a:t>
            </a:r>
          </a:p>
        </p:txBody>
      </p:sp>
      <p:pic>
        <p:nvPicPr>
          <p:cNvPr id="25602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2" y="642924"/>
            <a:ext cx="1688767" cy="1071570"/>
          </a:xfrm>
          <a:prstGeom prst="rect">
            <a:avLst/>
          </a:prstGeom>
          <a:noFill/>
        </p:spPr>
      </p:pic>
      <p:pic>
        <p:nvPicPr>
          <p:cNvPr id="25604" name="Picture 4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785801"/>
            <a:ext cx="2428856" cy="1214428"/>
          </a:xfrm>
          <a:prstGeom prst="rect">
            <a:avLst/>
          </a:prstGeom>
          <a:noFill/>
        </p:spPr>
      </p:pic>
      <p:pic>
        <p:nvPicPr>
          <p:cNvPr id="25606" name="Picture 6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547664" y="3143254"/>
            <a:ext cx="2143340" cy="998097"/>
          </a:xfrm>
          <a:prstGeom prst="rect">
            <a:avLst/>
          </a:prstGeom>
          <a:noFill/>
        </p:spPr>
      </p:pic>
      <p:pic>
        <p:nvPicPr>
          <p:cNvPr id="25608" name="Picture 8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3286130"/>
            <a:ext cx="2204136" cy="1012815"/>
          </a:xfrm>
          <a:prstGeom prst="rect">
            <a:avLst/>
          </a:prstGeom>
          <a:noFill/>
        </p:spPr>
      </p:pic>
      <p:sp>
        <p:nvSpPr>
          <p:cNvPr id="24" name="Выноска-облако 23"/>
          <p:cNvSpPr/>
          <p:nvPr/>
        </p:nvSpPr>
        <p:spPr>
          <a:xfrm>
            <a:off x="928662" y="214297"/>
            <a:ext cx="3714776" cy="2000264"/>
          </a:xfrm>
          <a:prstGeom prst="cloudCallou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"/>
            <a:ext cx="10001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>
                <a:latin typeface="Comic Sans MS" pitchFamily="66" charset="0"/>
              </a:rPr>
              <a:t>№3</a:t>
            </a:r>
          </a:p>
        </p:txBody>
      </p:sp>
      <p:sp>
        <p:nvSpPr>
          <p:cNvPr id="7" name="Выноска-облако 6"/>
          <p:cNvSpPr/>
          <p:nvPr/>
        </p:nvSpPr>
        <p:spPr>
          <a:xfrm>
            <a:off x="928662" y="214297"/>
            <a:ext cx="3714776" cy="2000264"/>
          </a:xfrm>
          <a:prstGeom prst="cloudCallou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ыноска-облако 7"/>
          <p:cNvSpPr/>
          <p:nvPr/>
        </p:nvSpPr>
        <p:spPr>
          <a:xfrm>
            <a:off x="4929190" y="285735"/>
            <a:ext cx="3714776" cy="2000264"/>
          </a:xfrm>
          <a:prstGeom prst="cloudCallou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Выноска-облако 8"/>
          <p:cNvSpPr/>
          <p:nvPr/>
        </p:nvSpPr>
        <p:spPr>
          <a:xfrm>
            <a:off x="928662" y="2571751"/>
            <a:ext cx="3714776" cy="2000264"/>
          </a:xfrm>
          <a:prstGeom prst="cloudCallou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Выноска-облако 9"/>
          <p:cNvSpPr/>
          <p:nvPr/>
        </p:nvSpPr>
        <p:spPr>
          <a:xfrm>
            <a:off x="5072066" y="2571751"/>
            <a:ext cx="3714776" cy="2000264"/>
          </a:xfrm>
          <a:prstGeom prst="cloudCallou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785918" y="2071684"/>
            <a:ext cx="785818" cy="50006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715008" y="2143123"/>
            <a:ext cx="785818" cy="50006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714480" y="4429138"/>
            <a:ext cx="785818" cy="50006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857884" y="4429138"/>
            <a:ext cx="785818" cy="50006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643702" y="4286263"/>
            <a:ext cx="214314" cy="7143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7072330" y="714363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Comic Sans MS" pitchFamily="66" charset="0"/>
              </a:rPr>
              <a:t>змея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928926" y="2786065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Comic Sans MS" pitchFamily="66" charset="0"/>
              </a:rPr>
              <a:t>звёзды</a:t>
            </a:r>
          </a:p>
        </p:txBody>
      </p:sp>
      <p:pic>
        <p:nvPicPr>
          <p:cNvPr id="2662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571486"/>
            <a:ext cx="2066324" cy="1285884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2786050" y="714363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Comic Sans MS" pitchFamily="66" charset="0"/>
              </a:rPr>
              <a:t>солнце</a:t>
            </a:r>
          </a:p>
        </p:txBody>
      </p:sp>
      <p:sp>
        <p:nvSpPr>
          <p:cNvPr id="26628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0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31" name="Picture 7" descr="C:\Users\Admin\Desktop\83590fe10b13c5de151362573ed0091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20" y="500049"/>
            <a:ext cx="1582419" cy="1208177"/>
          </a:xfrm>
          <a:prstGeom prst="rect">
            <a:avLst/>
          </a:prstGeom>
          <a:noFill/>
        </p:spPr>
      </p:pic>
      <p:sp>
        <p:nvSpPr>
          <p:cNvPr id="26633" name="AutoShape 9" descr="Picture background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34" name="Picture 10" descr="C:\Users\Admin\Desktop\brush_star_by_thenglproject2_d5ahrgh-pre.jpg"/>
          <p:cNvPicPr>
            <a:picLocks noChangeAspect="1" noChangeArrowheads="1"/>
          </p:cNvPicPr>
          <p:nvPr/>
        </p:nvPicPr>
        <p:blipFill>
          <a:blip r:embed="rId4"/>
          <a:srcRect l="33504" t="6944" r="39581" b="45833"/>
          <a:stretch>
            <a:fillRect/>
          </a:stretch>
        </p:blipFill>
        <p:spPr bwMode="auto">
          <a:xfrm>
            <a:off x="1500166" y="2786065"/>
            <a:ext cx="1500198" cy="1500198"/>
          </a:xfrm>
          <a:prstGeom prst="ellipse">
            <a:avLst/>
          </a:prstGeom>
          <a:noFill/>
        </p:spPr>
      </p:pic>
      <p:pic>
        <p:nvPicPr>
          <p:cNvPr id="26637" name="Picture 13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3071817"/>
            <a:ext cx="1679170" cy="1190314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7072298" y="2786065"/>
            <a:ext cx="207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Comic Sans MS" pitchFamily="66" charset="0"/>
              </a:rPr>
              <a:t>облако</a:t>
            </a:r>
          </a:p>
        </p:txBody>
      </p:sp>
      <p:sp>
        <p:nvSpPr>
          <p:cNvPr id="24" name="Выноска-облако 23"/>
          <p:cNvSpPr/>
          <p:nvPr/>
        </p:nvSpPr>
        <p:spPr>
          <a:xfrm>
            <a:off x="4929190" y="285735"/>
            <a:ext cx="3714776" cy="2000264"/>
          </a:xfrm>
          <a:prstGeom prst="cloudCallo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"/>
            <a:ext cx="10001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>
                <a:latin typeface="Comic Sans MS" pitchFamily="66" charset="0"/>
              </a:rPr>
              <a:t>№4</a:t>
            </a:r>
          </a:p>
        </p:txBody>
      </p:sp>
      <p:sp>
        <p:nvSpPr>
          <p:cNvPr id="7" name="Выноска-облако 6"/>
          <p:cNvSpPr/>
          <p:nvPr/>
        </p:nvSpPr>
        <p:spPr>
          <a:xfrm>
            <a:off x="928662" y="214297"/>
            <a:ext cx="3714776" cy="2000264"/>
          </a:xfrm>
          <a:prstGeom prst="cloudCallou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ыноска-облако 7"/>
          <p:cNvSpPr/>
          <p:nvPr/>
        </p:nvSpPr>
        <p:spPr>
          <a:xfrm>
            <a:off x="4929190" y="285735"/>
            <a:ext cx="3714776" cy="2000264"/>
          </a:xfrm>
          <a:prstGeom prst="cloudCallou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Выноска-облако 8"/>
          <p:cNvSpPr/>
          <p:nvPr/>
        </p:nvSpPr>
        <p:spPr>
          <a:xfrm>
            <a:off x="928662" y="2571751"/>
            <a:ext cx="3714776" cy="2000264"/>
          </a:xfrm>
          <a:prstGeom prst="cloudCallou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Выноска-облако 9"/>
          <p:cNvSpPr/>
          <p:nvPr/>
        </p:nvSpPr>
        <p:spPr>
          <a:xfrm>
            <a:off x="5072066" y="2571751"/>
            <a:ext cx="3714776" cy="2000264"/>
          </a:xfrm>
          <a:prstGeom prst="cloudCallou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785918" y="2071684"/>
            <a:ext cx="785818" cy="50006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715008" y="2143123"/>
            <a:ext cx="785818" cy="50006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714480" y="4429138"/>
            <a:ext cx="785818" cy="50006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857884" y="4429138"/>
            <a:ext cx="785818" cy="50006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643702" y="4286263"/>
            <a:ext cx="214314" cy="7143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5715008" y="642924"/>
            <a:ext cx="3143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Comic Sans MS" pitchFamily="66" charset="0"/>
              </a:rPr>
              <a:t>неживая природа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857356" y="3143255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Comic Sans MS" pitchFamily="66" charset="0"/>
              </a:rPr>
              <a:t>дышит</a:t>
            </a:r>
          </a:p>
        </p:txBody>
      </p:sp>
      <p:sp>
        <p:nvSpPr>
          <p:cNvPr id="26628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0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3" name="AutoShape 9" descr="Picture background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5786446" y="3143255"/>
            <a:ext cx="2928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Comic Sans MS" pitchFamily="66" charset="0"/>
              </a:rPr>
              <a:t>не питается</a:t>
            </a:r>
          </a:p>
        </p:txBody>
      </p:sp>
      <p:pic>
        <p:nvPicPr>
          <p:cNvPr id="25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642925"/>
            <a:ext cx="1779500" cy="1176815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2786050" y="714363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Comic Sans MS" pitchFamily="66" charset="0"/>
              </a:rPr>
              <a:t>ветер</a:t>
            </a:r>
          </a:p>
        </p:txBody>
      </p:sp>
      <p:sp>
        <p:nvSpPr>
          <p:cNvPr id="24" name="Выноска-облако 23"/>
          <p:cNvSpPr/>
          <p:nvPr/>
        </p:nvSpPr>
        <p:spPr>
          <a:xfrm>
            <a:off x="928662" y="2571751"/>
            <a:ext cx="3714776" cy="2000264"/>
          </a:xfrm>
          <a:prstGeom prst="cloudCallou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"/>
            <a:ext cx="10001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>
                <a:latin typeface="Comic Sans MS" pitchFamily="66" charset="0"/>
              </a:rPr>
              <a:t>№5</a:t>
            </a:r>
          </a:p>
        </p:txBody>
      </p:sp>
      <p:sp>
        <p:nvSpPr>
          <p:cNvPr id="7" name="Выноска-облако 6"/>
          <p:cNvSpPr/>
          <p:nvPr/>
        </p:nvSpPr>
        <p:spPr>
          <a:xfrm>
            <a:off x="928662" y="214297"/>
            <a:ext cx="3714776" cy="2000264"/>
          </a:xfrm>
          <a:prstGeom prst="cloudCallou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ыноска-облако 7"/>
          <p:cNvSpPr/>
          <p:nvPr/>
        </p:nvSpPr>
        <p:spPr>
          <a:xfrm>
            <a:off x="4929190" y="285735"/>
            <a:ext cx="3714776" cy="2000264"/>
          </a:xfrm>
          <a:prstGeom prst="cloudCallou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Выноска-облако 8"/>
          <p:cNvSpPr/>
          <p:nvPr/>
        </p:nvSpPr>
        <p:spPr>
          <a:xfrm>
            <a:off x="928662" y="2571751"/>
            <a:ext cx="3714776" cy="2000264"/>
          </a:xfrm>
          <a:prstGeom prst="cloudCallou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Выноска-облако 9"/>
          <p:cNvSpPr/>
          <p:nvPr/>
        </p:nvSpPr>
        <p:spPr>
          <a:xfrm>
            <a:off x="5072066" y="2571751"/>
            <a:ext cx="3714776" cy="2000264"/>
          </a:xfrm>
          <a:prstGeom prst="cloudCallou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785918" y="2071684"/>
            <a:ext cx="785818" cy="50006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715008" y="2143123"/>
            <a:ext cx="785818" cy="50006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714480" y="4429138"/>
            <a:ext cx="785818" cy="50006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857884" y="4429138"/>
            <a:ext cx="785818" cy="50006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643702" y="4286263"/>
            <a:ext cx="214314" cy="7143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5643570" y="857239"/>
            <a:ext cx="3143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Comic Sans MS" pitchFamily="66" charset="0"/>
              </a:rPr>
              <a:t>не растёт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28728" y="3214693"/>
            <a:ext cx="2857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Comic Sans MS" pitchFamily="66" charset="0"/>
              </a:rPr>
              <a:t>не питается</a:t>
            </a:r>
          </a:p>
        </p:txBody>
      </p:sp>
      <p:sp>
        <p:nvSpPr>
          <p:cNvPr id="26628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0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3" name="AutoShape 9" descr="Picture background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5929322" y="3214693"/>
            <a:ext cx="2928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Comic Sans MS" pitchFamily="66" charset="0"/>
              </a:rPr>
              <a:t>умирает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71604" y="857239"/>
            <a:ext cx="2428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Comic Sans MS" pitchFamily="66" charset="0"/>
              </a:rPr>
              <a:t>не дышит</a:t>
            </a:r>
          </a:p>
        </p:txBody>
      </p:sp>
      <p:sp>
        <p:nvSpPr>
          <p:cNvPr id="24" name="Выноска-облако 23"/>
          <p:cNvSpPr/>
          <p:nvPr/>
        </p:nvSpPr>
        <p:spPr>
          <a:xfrm>
            <a:off x="5072066" y="2571751"/>
            <a:ext cx="3714776" cy="2000264"/>
          </a:xfrm>
          <a:prstGeom prst="cloudCallou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"/>
            <a:ext cx="10001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>
                <a:latin typeface="Comic Sans MS" pitchFamily="66" charset="0"/>
              </a:rPr>
              <a:t>№6</a:t>
            </a:r>
          </a:p>
        </p:txBody>
      </p:sp>
      <p:sp>
        <p:nvSpPr>
          <p:cNvPr id="7" name="Выноска-облако 6"/>
          <p:cNvSpPr/>
          <p:nvPr/>
        </p:nvSpPr>
        <p:spPr>
          <a:xfrm>
            <a:off x="928662" y="214297"/>
            <a:ext cx="3714776" cy="2000264"/>
          </a:xfrm>
          <a:prstGeom prst="cloudCallou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ыноска-облако 7"/>
          <p:cNvSpPr/>
          <p:nvPr/>
        </p:nvSpPr>
        <p:spPr>
          <a:xfrm>
            <a:off x="4929190" y="285735"/>
            <a:ext cx="3714776" cy="2000264"/>
          </a:xfrm>
          <a:prstGeom prst="cloudCallou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Выноска-облако 8"/>
          <p:cNvSpPr/>
          <p:nvPr/>
        </p:nvSpPr>
        <p:spPr>
          <a:xfrm>
            <a:off x="928662" y="2571751"/>
            <a:ext cx="3714776" cy="2000264"/>
          </a:xfrm>
          <a:prstGeom prst="cloudCallou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Выноска-облако 9"/>
          <p:cNvSpPr/>
          <p:nvPr/>
        </p:nvSpPr>
        <p:spPr>
          <a:xfrm>
            <a:off x="5072066" y="2571751"/>
            <a:ext cx="3714776" cy="2000264"/>
          </a:xfrm>
          <a:prstGeom prst="cloudCallou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785918" y="2071684"/>
            <a:ext cx="785818" cy="50006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715008" y="2143123"/>
            <a:ext cx="785818" cy="50006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714480" y="4429138"/>
            <a:ext cx="785818" cy="50006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857884" y="4429138"/>
            <a:ext cx="785818" cy="50006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643702" y="4286263"/>
            <a:ext cx="214314" cy="7143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7072330" y="428611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Comic Sans MS" pitchFamily="66" charset="0"/>
              </a:rPr>
              <a:t>хлеб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714612" y="2786065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Comic Sans MS" pitchFamily="66" charset="0"/>
              </a:rPr>
              <a:t>пекарь</a:t>
            </a:r>
          </a:p>
        </p:txBody>
      </p:sp>
      <p:pic>
        <p:nvPicPr>
          <p:cNvPr id="2867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642925"/>
            <a:ext cx="2412964" cy="1321019"/>
          </a:xfrm>
          <a:prstGeom prst="ellipse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2571736" y="357173"/>
            <a:ext cx="2143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Comic Sans MS" pitchFamily="66" charset="0"/>
              </a:rPr>
              <a:t>пшеница</a:t>
            </a:r>
          </a:p>
        </p:txBody>
      </p:sp>
      <p:pic>
        <p:nvPicPr>
          <p:cNvPr id="28676" name="Picture 4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714362"/>
            <a:ext cx="1976680" cy="1150896"/>
          </a:xfrm>
          <a:prstGeom prst="rect">
            <a:avLst/>
          </a:prstGeom>
          <a:noFill/>
        </p:spPr>
      </p:pic>
      <p:pic>
        <p:nvPicPr>
          <p:cNvPr id="28678" name="Picture 6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2786064"/>
            <a:ext cx="1308064" cy="1500198"/>
          </a:xfrm>
          <a:prstGeom prst="ellipse">
            <a:avLst/>
          </a:prstGeom>
          <a:noFill/>
        </p:spPr>
      </p:pic>
      <p:pic>
        <p:nvPicPr>
          <p:cNvPr id="28680" name="Picture 8" descr="Picture backgroun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2928940"/>
            <a:ext cx="2467252" cy="1484300"/>
          </a:xfrm>
          <a:prstGeom prst="ellipse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6858016" y="2786065"/>
            <a:ext cx="207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Comic Sans MS" pitchFamily="66" charset="0"/>
              </a:rPr>
              <a:t>природа</a:t>
            </a:r>
          </a:p>
        </p:txBody>
      </p:sp>
      <p:sp>
        <p:nvSpPr>
          <p:cNvPr id="24" name="Выноска-облако 23"/>
          <p:cNvSpPr/>
          <p:nvPr/>
        </p:nvSpPr>
        <p:spPr>
          <a:xfrm>
            <a:off x="4929190" y="285735"/>
            <a:ext cx="3714776" cy="2000264"/>
          </a:xfrm>
          <a:prstGeom prst="cloudCallo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3042" y="357173"/>
            <a:ext cx="10001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>
                <a:latin typeface="Comic Sans MS" pitchFamily="66" charset="0"/>
              </a:rPr>
              <a:t>№1</a:t>
            </a:r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4" y="0"/>
            <a:ext cx="1444607" cy="928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Выноска-облако 5"/>
          <p:cNvSpPr/>
          <p:nvPr/>
        </p:nvSpPr>
        <p:spPr>
          <a:xfrm>
            <a:off x="3000364" y="285735"/>
            <a:ext cx="1214446" cy="714380"/>
          </a:xfrm>
          <a:prstGeom prst="cloudCallou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643042" y="1142991"/>
            <a:ext cx="10001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>
                <a:latin typeface="Comic Sans MS" pitchFamily="66" charset="0"/>
              </a:rPr>
              <a:t>№2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43042" y="1928809"/>
            <a:ext cx="10001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>
                <a:latin typeface="Comic Sans MS" pitchFamily="66" charset="0"/>
              </a:rPr>
              <a:t>№3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43042" y="2714627"/>
            <a:ext cx="10001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>
                <a:latin typeface="Comic Sans MS" pitchFamily="66" charset="0"/>
              </a:rPr>
              <a:t>№4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43042" y="3500445"/>
            <a:ext cx="10001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>
                <a:latin typeface="Comic Sans MS" pitchFamily="66" charset="0"/>
              </a:rPr>
              <a:t>№5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43042" y="4286263"/>
            <a:ext cx="10001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>
                <a:latin typeface="Comic Sans MS" pitchFamily="66" charset="0"/>
              </a:rPr>
              <a:t>№6</a:t>
            </a:r>
          </a:p>
        </p:txBody>
      </p:sp>
      <p:sp>
        <p:nvSpPr>
          <p:cNvPr id="12" name="Выноска-облако 11"/>
          <p:cNvSpPr/>
          <p:nvPr/>
        </p:nvSpPr>
        <p:spPr>
          <a:xfrm>
            <a:off x="3000364" y="1071553"/>
            <a:ext cx="1214446" cy="714380"/>
          </a:xfrm>
          <a:prstGeom prst="cloudCallou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Выноска-облако 12"/>
          <p:cNvSpPr/>
          <p:nvPr/>
        </p:nvSpPr>
        <p:spPr>
          <a:xfrm>
            <a:off x="2928926" y="1857370"/>
            <a:ext cx="1214446" cy="714380"/>
          </a:xfrm>
          <a:prstGeom prst="cloudCallo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Выноска-облако 13"/>
          <p:cNvSpPr/>
          <p:nvPr/>
        </p:nvSpPr>
        <p:spPr>
          <a:xfrm>
            <a:off x="3000364" y="2643189"/>
            <a:ext cx="1214446" cy="714380"/>
          </a:xfrm>
          <a:prstGeom prst="cloudCallou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Выноска-облако 14"/>
          <p:cNvSpPr/>
          <p:nvPr/>
        </p:nvSpPr>
        <p:spPr>
          <a:xfrm>
            <a:off x="3000364" y="3429007"/>
            <a:ext cx="1214446" cy="714380"/>
          </a:xfrm>
          <a:prstGeom prst="cloudCallou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Выноска-облако 15"/>
          <p:cNvSpPr/>
          <p:nvPr/>
        </p:nvSpPr>
        <p:spPr>
          <a:xfrm>
            <a:off x="2928926" y="4214824"/>
            <a:ext cx="1214446" cy="714380"/>
          </a:xfrm>
          <a:prstGeom prst="cloudCallo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0" y="928677"/>
            <a:ext cx="1421683" cy="855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2" y="1785932"/>
            <a:ext cx="1477039" cy="831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2643189"/>
            <a:ext cx="1441508" cy="845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90" y="3500445"/>
            <a:ext cx="1447798" cy="811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29190" y="4380242"/>
            <a:ext cx="1443036" cy="763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Овал 21"/>
          <p:cNvSpPr/>
          <p:nvPr/>
        </p:nvSpPr>
        <p:spPr>
          <a:xfrm>
            <a:off x="3286116" y="928676"/>
            <a:ext cx="214314" cy="21431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286116" y="1714494"/>
            <a:ext cx="214314" cy="21431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3214678" y="2500312"/>
            <a:ext cx="214314" cy="21431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3286116" y="3286130"/>
            <a:ext cx="214314" cy="21431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3286116" y="4071948"/>
            <a:ext cx="214314" cy="21431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3214678" y="4857766"/>
            <a:ext cx="214314" cy="28573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6715140" y="285735"/>
            <a:ext cx="50006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>
                <a:latin typeface="Comic Sans MS" pitchFamily="66" charset="0"/>
              </a:rPr>
              <a:t>В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715140" y="1071553"/>
            <a:ext cx="50006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>
                <a:latin typeface="Comic Sans MS" pitchFamily="66" charset="0"/>
              </a:rPr>
              <a:t>О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715140" y="1857371"/>
            <a:ext cx="50006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>
                <a:latin typeface="Comic Sans MS" pitchFamily="66" charset="0"/>
              </a:rPr>
              <a:t>З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15140" y="2643189"/>
            <a:ext cx="50006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>
                <a:latin typeface="Comic Sans MS" pitchFamily="66" charset="0"/>
              </a:rPr>
              <a:t>Д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715140" y="3429007"/>
            <a:ext cx="50006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>
                <a:latin typeface="Comic Sans MS" pitchFamily="66" charset="0"/>
              </a:rPr>
              <a:t>У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715140" y="4214825"/>
            <a:ext cx="50006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>
                <a:latin typeface="Comic Sans MS" pitchFamily="66" charset="0"/>
              </a:rPr>
              <a:t>Х</a:t>
            </a:r>
          </a:p>
        </p:txBody>
      </p:sp>
      <p:sp>
        <p:nvSpPr>
          <p:cNvPr id="35" name="Овал 34"/>
          <p:cNvSpPr/>
          <p:nvPr/>
        </p:nvSpPr>
        <p:spPr>
          <a:xfrm>
            <a:off x="4929190" y="857239"/>
            <a:ext cx="214314" cy="28573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598" y="2357437"/>
            <a:ext cx="42862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" name="Овал 46"/>
          <p:cNvSpPr/>
          <p:nvPr/>
        </p:nvSpPr>
        <p:spPr>
          <a:xfrm>
            <a:off x="285720" y="2357436"/>
            <a:ext cx="571504" cy="19288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4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14296"/>
            <a:ext cx="8429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ПРАВИЛА ПОВЕДЕНИЯ В ЛАБОРАТОРИИ</a:t>
            </a:r>
          </a:p>
        </p:txBody>
      </p:sp>
      <p:pic>
        <p:nvPicPr>
          <p:cNvPr id="22532" name="Picture 4" descr="Picture background"/>
          <p:cNvPicPr>
            <a:picLocks noChangeAspect="1" noChangeArrowheads="1"/>
          </p:cNvPicPr>
          <p:nvPr/>
        </p:nvPicPr>
        <p:blipFill>
          <a:blip r:embed="rId2"/>
          <a:srcRect l="23678" r="27823"/>
          <a:stretch>
            <a:fillRect/>
          </a:stretch>
        </p:blipFill>
        <p:spPr bwMode="auto">
          <a:xfrm>
            <a:off x="7215206" y="1571619"/>
            <a:ext cx="1928794" cy="2647115"/>
          </a:xfrm>
          <a:prstGeom prst="rect">
            <a:avLst/>
          </a:prstGeom>
          <a:noFill/>
        </p:spPr>
      </p:pic>
      <p:pic>
        <p:nvPicPr>
          <p:cNvPr id="22534" name="Picture 6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857239"/>
            <a:ext cx="2296401" cy="1622411"/>
          </a:xfrm>
          <a:prstGeom prst="rect">
            <a:avLst/>
          </a:prstGeom>
          <a:noFill/>
        </p:spPr>
      </p:pic>
      <p:pic>
        <p:nvPicPr>
          <p:cNvPr id="7" name="Picture 8" descr="Picture background"/>
          <p:cNvPicPr>
            <a:picLocks noChangeAspect="1" noChangeArrowheads="1"/>
          </p:cNvPicPr>
          <p:nvPr/>
        </p:nvPicPr>
        <p:blipFill>
          <a:blip r:embed="rId4" cstate="print"/>
          <a:srcRect b="18531"/>
          <a:stretch>
            <a:fillRect/>
          </a:stretch>
        </p:blipFill>
        <p:spPr bwMode="auto">
          <a:xfrm>
            <a:off x="2500298" y="1500180"/>
            <a:ext cx="1631292" cy="1719316"/>
          </a:xfrm>
          <a:prstGeom prst="rect">
            <a:avLst/>
          </a:prstGeom>
          <a:noFill/>
        </p:spPr>
      </p:pic>
      <p:sp>
        <p:nvSpPr>
          <p:cNvPr id="22538" name="AutoShape 10" descr="Picture background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9" name="Picture 11" descr="C:\Users\Admin\Desktop\istockphoto-1150662893-612x6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1142990"/>
            <a:ext cx="1203854" cy="1276878"/>
          </a:xfrm>
          <a:prstGeom prst="ellipse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>
            <a:off x="5000628" y="1000114"/>
            <a:ext cx="1428760" cy="150019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541" name="Picture 13" descr="Picture backgroun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8" y="3214693"/>
            <a:ext cx="1448184" cy="1057285"/>
          </a:xfrm>
          <a:prstGeom prst="ellipse">
            <a:avLst/>
          </a:prstGeom>
          <a:noFill/>
        </p:spPr>
      </p:pic>
      <p:sp>
        <p:nvSpPr>
          <p:cNvPr id="14" name="Овал 13"/>
          <p:cNvSpPr/>
          <p:nvPr/>
        </p:nvSpPr>
        <p:spPr>
          <a:xfrm>
            <a:off x="5000628" y="3071816"/>
            <a:ext cx="1428760" cy="150019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543" name="Picture 15" descr="Picture backgroun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6" y="3071817"/>
            <a:ext cx="1094481" cy="1428760"/>
          </a:xfrm>
          <a:prstGeom prst="ellipse">
            <a:avLst/>
          </a:prstGeom>
          <a:noFill/>
        </p:spPr>
      </p:pic>
      <p:sp>
        <p:nvSpPr>
          <p:cNvPr id="17" name="Овал 16"/>
          <p:cNvSpPr/>
          <p:nvPr/>
        </p:nvSpPr>
        <p:spPr>
          <a:xfrm>
            <a:off x="357158" y="3000378"/>
            <a:ext cx="1428760" cy="150019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16200000" flipH="1">
            <a:off x="474777" y="3239949"/>
            <a:ext cx="1060800" cy="101028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785918" y="785801"/>
            <a:ext cx="2286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соблюдать тишину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29388" y="785801"/>
            <a:ext cx="2286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соблюдать осторожность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00166" y="4143387"/>
            <a:ext cx="2286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не допускать баловства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15074" y="4143387"/>
            <a:ext cx="2591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работать </a:t>
            </a:r>
          </a:p>
          <a:p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на своём месте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85984" y="3071817"/>
            <a:ext cx="2571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не пробовать ничего на вкус</a:t>
            </a:r>
          </a:p>
        </p:txBody>
      </p:sp>
    </p:spTree>
  </p:cSld>
  <p:clrMapOvr>
    <a:masterClrMapping/>
  </p:clrMapOvr>
  <p:transition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3" y="357172"/>
            <a:ext cx="3000397" cy="3817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1"/>
            <a:ext cx="10001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>
                <a:latin typeface="Comic Sans MS" pitchFamily="66" charset="0"/>
              </a:rPr>
              <a:t>№1</a:t>
            </a:r>
          </a:p>
        </p:txBody>
      </p:sp>
      <p:sp>
        <p:nvSpPr>
          <p:cNvPr id="6" name="Овал 5"/>
          <p:cNvSpPr/>
          <p:nvPr/>
        </p:nvSpPr>
        <p:spPr>
          <a:xfrm>
            <a:off x="642910" y="928676"/>
            <a:ext cx="928694" cy="107157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14678" y="142858"/>
            <a:ext cx="5319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Тест по теме «Воздух и его свойства»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429124" y="928676"/>
            <a:ext cx="407196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Воздух ― объект…</a:t>
            </a:r>
          </a:p>
          <a:p>
            <a:pPr lvl="0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живой природы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неживой природы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труда человека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3" y="357172"/>
            <a:ext cx="3000397" cy="3817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1"/>
            <a:ext cx="10001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>
                <a:latin typeface="Comic Sans MS" pitchFamily="66" charset="0"/>
              </a:rPr>
              <a:t>№2</a:t>
            </a:r>
          </a:p>
        </p:txBody>
      </p:sp>
      <p:sp>
        <p:nvSpPr>
          <p:cNvPr id="6" name="Овал 5"/>
          <p:cNvSpPr/>
          <p:nvPr/>
        </p:nvSpPr>
        <p:spPr>
          <a:xfrm>
            <a:off x="1071538" y="642924"/>
            <a:ext cx="928694" cy="107157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14678" y="142858"/>
            <a:ext cx="5319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Тест по теме «Воздух и его свойства»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14810" y="928676"/>
            <a:ext cx="450059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Воздух нужен…</a:t>
            </a: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человеку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животным и растениям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всем живым организмам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3" y="357172"/>
            <a:ext cx="3000397" cy="3817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1"/>
            <a:ext cx="10001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>
                <a:latin typeface="Comic Sans MS" pitchFamily="66" charset="0"/>
              </a:rPr>
              <a:t>№3</a:t>
            </a:r>
          </a:p>
        </p:txBody>
      </p:sp>
      <p:sp>
        <p:nvSpPr>
          <p:cNvPr id="6" name="Овал 5"/>
          <p:cNvSpPr/>
          <p:nvPr/>
        </p:nvSpPr>
        <p:spPr>
          <a:xfrm>
            <a:off x="1714480" y="1214428"/>
            <a:ext cx="928694" cy="107157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14678" y="142858"/>
            <a:ext cx="5319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Тест по теме «Воздух и его свойства»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14810" y="928676"/>
            <a:ext cx="450059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Воздух можно с помощью некоторых предметов …</a:t>
            </a: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услышать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попробовать на вкус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словить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3" y="357172"/>
            <a:ext cx="3000397" cy="3817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1"/>
            <a:ext cx="10001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>
                <a:latin typeface="Comic Sans MS" pitchFamily="66" charset="0"/>
              </a:rPr>
              <a:t>№4</a:t>
            </a:r>
          </a:p>
        </p:txBody>
      </p:sp>
      <p:sp>
        <p:nvSpPr>
          <p:cNvPr id="6" name="Овал 5"/>
          <p:cNvSpPr/>
          <p:nvPr/>
        </p:nvSpPr>
        <p:spPr>
          <a:xfrm>
            <a:off x="1857356" y="500048"/>
            <a:ext cx="928694" cy="107157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14678" y="142858"/>
            <a:ext cx="5319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Тест по теме «Воздух и его свойства»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857620" y="928676"/>
            <a:ext cx="50006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Воздух …</a:t>
            </a: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плохо пропускает </a:t>
            </a:r>
          </a:p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солнечные   лучи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бесцветный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хорошо проводит тепло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3" y="357172"/>
            <a:ext cx="3000397" cy="3817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1"/>
            <a:ext cx="10001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>
                <a:latin typeface="Comic Sans MS" pitchFamily="66" charset="0"/>
              </a:rPr>
              <a:t>№5</a:t>
            </a:r>
          </a:p>
        </p:txBody>
      </p:sp>
      <p:sp>
        <p:nvSpPr>
          <p:cNvPr id="6" name="Овал 5"/>
          <p:cNvSpPr/>
          <p:nvPr/>
        </p:nvSpPr>
        <p:spPr>
          <a:xfrm>
            <a:off x="2428860" y="1142990"/>
            <a:ext cx="928694" cy="107157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14678" y="142858"/>
            <a:ext cx="5319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Тест по теме «Воздух и его свойства»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857620" y="928676"/>
            <a:ext cx="500066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Человек использует освежители воздуха  благодаря тому, что воздух …</a:t>
            </a: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прозрачный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плохо проводит тепло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не имеет запаха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57172"/>
            <a:ext cx="3000397" cy="3817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Овал 8"/>
          <p:cNvSpPr/>
          <p:nvPr/>
        </p:nvSpPr>
        <p:spPr>
          <a:xfrm>
            <a:off x="2143108" y="571486"/>
            <a:ext cx="928694" cy="1071570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643042" y="928676"/>
            <a:ext cx="928694" cy="1071570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928926" y="500048"/>
            <a:ext cx="928694" cy="1071570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500430" y="1071552"/>
            <a:ext cx="928694" cy="1071570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786050" y="1214428"/>
            <a:ext cx="928694" cy="107157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8" y="2643188"/>
            <a:ext cx="42862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Овал 13"/>
          <p:cNvSpPr/>
          <p:nvPr/>
        </p:nvSpPr>
        <p:spPr>
          <a:xfrm>
            <a:off x="6715140" y="2571750"/>
            <a:ext cx="571504" cy="19288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"/>
            <a:ext cx="10001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>
                <a:latin typeface="Comic Sans MS" pitchFamily="66" charset="0"/>
              </a:rPr>
              <a:t>№1</a:t>
            </a:r>
          </a:p>
        </p:txBody>
      </p:sp>
      <p:sp>
        <p:nvSpPr>
          <p:cNvPr id="7" name="Выноска-облако 6"/>
          <p:cNvSpPr/>
          <p:nvPr/>
        </p:nvSpPr>
        <p:spPr>
          <a:xfrm>
            <a:off x="928662" y="214297"/>
            <a:ext cx="3714776" cy="2000264"/>
          </a:xfrm>
          <a:prstGeom prst="cloudCallou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ыноска-облако 7"/>
          <p:cNvSpPr/>
          <p:nvPr/>
        </p:nvSpPr>
        <p:spPr>
          <a:xfrm>
            <a:off x="4929190" y="285735"/>
            <a:ext cx="3714776" cy="2000264"/>
          </a:xfrm>
          <a:prstGeom prst="cloudCallou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Выноска-облако 8"/>
          <p:cNvSpPr/>
          <p:nvPr/>
        </p:nvSpPr>
        <p:spPr>
          <a:xfrm>
            <a:off x="928662" y="2571751"/>
            <a:ext cx="3714776" cy="2000264"/>
          </a:xfrm>
          <a:prstGeom prst="cloudCallou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Выноска-облако 9"/>
          <p:cNvSpPr/>
          <p:nvPr/>
        </p:nvSpPr>
        <p:spPr>
          <a:xfrm>
            <a:off x="5072066" y="2571751"/>
            <a:ext cx="3714776" cy="2000264"/>
          </a:xfrm>
          <a:prstGeom prst="cloudCallou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714480" y="2061371"/>
            <a:ext cx="785818" cy="50006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715008" y="2143123"/>
            <a:ext cx="785818" cy="50006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714480" y="4429138"/>
            <a:ext cx="785818" cy="50006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857884" y="4429138"/>
            <a:ext cx="785818" cy="50006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338" name="Picture 2" descr="C:\Users\Admin\Desktop\09d318ee250c1c5bd3bc31ae7e4ed1d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4417" y="435245"/>
            <a:ext cx="1180218" cy="1500199"/>
          </a:xfrm>
          <a:prstGeom prst="rect">
            <a:avLst/>
          </a:prstGeom>
          <a:noFill/>
        </p:spPr>
      </p:pic>
      <p:pic>
        <p:nvPicPr>
          <p:cNvPr id="14340" name="Picture 4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19534" y="490557"/>
            <a:ext cx="2111539" cy="1385664"/>
          </a:xfrm>
          <a:prstGeom prst="ellipse">
            <a:avLst/>
          </a:prstGeom>
          <a:noFill/>
        </p:spPr>
      </p:pic>
      <p:pic>
        <p:nvPicPr>
          <p:cNvPr id="14342" name="Picture 6" descr="Picture backgrou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2643189"/>
            <a:ext cx="2787906" cy="1571636"/>
          </a:xfrm>
          <a:prstGeom prst="rect">
            <a:avLst/>
          </a:prstGeom>
          <a:noFill/>
        </p:spPr>
      </p:pic>
      <p:pic>
        <p:nvPicPr>
          <p:cNvPr id="14344" name="Picture 8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2786065"/>
            <a:ext cx="1285884" cy="1607131"/>
          </a:xfrm>
          <a:prstGeom prst="rect">
            <a:avLst/>
          </a:prstGeom>
          <a:noFill/>
        </p:spPr>
      </p:pic>
      <p:sp>
        <p:nvSpPr>
          <p:cNvPr id="19" name="Овал 18"/>
          <p:cNvSpPr/>
          <p:nvPr/>
        </p:nvSpPr>
        <p:spPr>
          <a:xfrm>
            <a:off x="6643702" y="4253564"/>
            <a:ext cx="214314" cy="7143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3000364" y="571487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Comic Sans MS" pitchFamily="66" charset="0"/>
              </a:rPr>
              <a:t>дерево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43702" y="571487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Comic Sans MS" pitchFamily="66" charset="0"/>
              </a:rPr>
              <a:t>птица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71802" y="2714627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Comic Sans MS" pitchFamily="66" charset="0"/>
              </a:rPr>
              <a:t>вода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786578" y="2786065"/>
            <a:ext cx="207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Comic Sans MS" pitchFamily="66" charset="0"/>
              </a:rPr>
              <a:t>человек</a:t>
            </a:r>
          </a:p>
        </p:txBody>
      </p:sp>
    </p:spTree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"/>
            <a:ext cx="10001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>
                <a:latin typeface="Comic Sans MS" pitchFamily="66" charset="0"/>
              </a:rPr>
              <a:t>№2</a:t>
            </a:r>
          </a:p>
        </p:txBody>
      </p:sp>
      <p:sp>
        <p:nvSpPr>
          <p:cNvPr id="7" name="Выноска-облако 6"/>
          <p:cNvSpPr/>
          <p:nvPr/>
        </p:nvSpPr>
        <p:spPr>
          <a:xfrm>
            <a:off x="928662" y="214297"/>
            <a:ext cx="3714776" cy="2000264"/>
          </a:xfrm>
          <a:prstGeom prst="cloudCallou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ыноска-облако 7"/>
          <p:cNvSpPr/>
          <p:nvPr/>
        </p:nvSpPr>
        <p:spPr>
          <a:xfrm>
            <a:off x="4929190" y="285735"/>
            <a:ext cx="3714776" cy="2000264"/>
          </a:xfrm>
          <a:prstGeom prst="cloudCallou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Выноска-облако 8"/>
          <p:cNvSpPr/>
          <p:nvPr/>
        </p:nvSpPr>
        <p:spPr>
          <a:xfrm>
            <a:off x="928662" y="2571751"/>
            <a:ext cx="3714776" cy="2000264"/>
          </a:xfrm>
          <a:prstGeom prst="cloudCallou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Выноска-облако 9"/>
          <p:cNvSpPr/>
          <p:nvPr/>
        </p:nvSpPr>
        <p:spPr>
          <a:xfrm>
            <a:off x="5072066" y="2571751"/>
            <a:ext cx="3714776" cy="2000264"/>
          </a:xfrm>
          <a:prstGeom prst="cloudCallou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785918" y="2071684"/>
            <a:ext cx="785818" cy="50006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715008" y="2143123"/>
            <a:ext cx="785818" cy="50006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714480" y="4429138"/>
            <a:ext cx="785818" cy="50006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857884" y="4429138"/>
            <a:ext cx="785818" cy="50006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643702" y="4286263"/>
            <a:ext cx="214314" cy="7143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3000364" y="571487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Comic Sans MS" pitchFamily="66" charset="0"/>
              </a:rPr>
              <a:t>обувь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86578" y="571487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Comic Sans MS" pitchFamily="66" charset="0"/>
              </a:rPr>
              <a:t>почва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714612" y="2786065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Comic Sans MS" pitchFamily="66" charset="0"/>
              </a:rPr>
              <a:t>цветы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786578" y="2786065"/>
            <a:ext cx="207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Comic Sans MS" pitchFamily="66" charset="0"/>
              </a:rPr>
              <a:t>камень</a:t>
            </a:r>
          </a:p>
        </p:txBody>
      </p:sp>
      <p:pic>
        <p:nvPicPr>
          <p:cNvPr id="25602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2" y="642924"/>
            <a:ext cx="1688767" cy="1071570"/>
          </a:xfrm>
          <a:prstGeom prst="rect">
            <a:avLst/>
          </a:prstGeom>
          <a:noFill/>
        </p:spPr>
      </p:pic>
      <p:pic>
        <p:nvPicPr>
          <p:cNvPr id="25604" name="Picture 4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785801"/>
            <a:ext cx="2428856" cy="1214428"/>
          </a:xfrm>
          <a:prstGeom prst="rect">
            <a:avLst/>
          </a:prstGeom>
          <a:noFill/>
        </p:spPr>
      </p:pic>
      <p:pic>
        <p:nvPicPr>
          <p:cNvPr id="25606" name="Picture 6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428728" y="3143254"/>
            <a:ext cx="2262276" cy="1053482"/>
          </a:xfrm>
          <a:prstGeom prst="rect">
            <a:avLst/>
          </a:prstGeom>
          <a:noFill/>
        </p:spPr>
      </p:pic>
      <p:pic>
        <p:nvPicPr>
          <p:cNvPr id="25608" name="Picture 8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3286130"/>
            <a:ext cx="2204136" cy="1012815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"/>
            <a:ext cx="10001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>
                <a:latin typeface="Comic Sans MS" pitchFamily="66" charset="0"/>
              </a:rPr>
              <a:t>№3</a:t>
            </a:r>
          </a:p>
        </p:txBody>
      </p:sp>
      <p:sp>
        <p:nvSpPr>
          <p:cNvPr id="7" name="Выноска-облако 6"/>
          <p:cNvSpPr/>
          <p:nvPr/>
        </p:nvSpPr>
        <p:spPr>
          <a:xfrm>
            <a:off x="928662" y="214297"/>
            <a:ext cx="3714776" cy="2000264"/>
          </a:xfrm>
          <a:prstGeom prst="cloudCallou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ыноска-облако 7"/>
          <p:cNvSpPr/>
          <p:nvPr/>
        </p:nvSpPr>
        <p:spPr>
          <a:xfrm>
            <a:off x="4929190" y="285735"/>
            <a:ext cx="3714776" cy="2000264"/>
          </a:xfrm>
          <a:prstGeom prst="cloudCallou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Выноска-облако 8"/>
          <p:cNvSpPr/>
          <p:nvPr/>
        </p:nvSpPr>
        <p:spPr>
          <a:xfrm>
            <a:off x="928662" y="2571751"/>
            <a:ext cx="3714776" cy="2000264"/>
          </a:xfrm>
          <a:prstGeom prst="cloudCallou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Выноска-облако 9"/>
          <p:cNvSpPr/>
          <p:nvPr/>
        </p:nvSpPr>
        <p:spPr>
          <a:xfrm>
            <a:off x="5072066" y="2571751"/>
            <a:ext cx="3714776" cy="2000264"/>
          </a:xfrm>
          <a:prstGeom prst="cloudCallou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785918" y="2071684"/>
            <a:ext cx="785818" cy="50006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715008" y="2143123"/>
            <a:ext cx="785818" cy="50006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714480" y="4429138"/>
            <a:ext cx="785818" cy="50006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857884" y="4429138"/>
            <a:ext cx="785818" cy="50006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643702" y="4286263"/>
            <a:ext cx="214314" cy="7143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7072330" y="714363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Comic Sans MS" pitchFamily="66" charset="0"/>
              </a:rPr>
              <a:t>змея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928926" y="2786065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Comic Sans MS" pitchFamily="66" charset="0"/>
              </a:rPr>
              <a:t>звёзды</a:t>
            </a:r>
          </a:p>
        </p:txBody>
      </p:sp>
      <p:pic>
        <p:nvPicPr>
          <p:cNvPr id="2662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642925"/>
            <a:ext cx="1836732" cy="1143008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2786050" y="714363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Comic Sans MS" pitchFamily="66" charset="0"/>
              </a:rPr>
              <a:t>солнце</a:t>
            </a:r>
          </a:p>
        </p:txBody>
      </p:sp>
      <p:sp>
        <p:nvSpPr>
          <p:cNvPr id="26628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0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31" name="Picture 7" descr="C:\Users\Admin\Desktop\83590fe10b13c5de151362573ed0091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20" y="500049"/>
            <a:ext cx="1582419" cy="1208177"/>
          </a:xfrm>
          <a:prstGeom prst="rect">
            <a:avLst/>
          </a:prstGeom>
          <a:noFill/>
        </p:spPr>
      </p:pic>
      <p:sp>
        <p:nvSpPr>
          <p:cNvPr id="26633" name="AutoShape 9" descr="Picture background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34" name="Picture 10" descr="C:\Users\Admin\Desktop\brush_star_by_thenglproject2_d5ahrgh-pre.jpg"/>
          <p:cNvPicPr>
            <a:picLocks noChangeAspect="1" noChangeArrowheads="1"/>
          </p:cNvPicPr>
          <p:nvPr/>
        </p:nvPicPr>
        <p:blipFill>
          <a:blip r:embed="rId4"/>
          <a:srcRect l="33504" t="6944" r="39581" b="45833"/>
          <a:stretch>
            <a:fillRect/>
          </a:stretch>
        </p:blipFill>
        <p:spPr bwMode="auto">
          <a:xfrm>
            <a:off x="1500166" y="2786065"/>
            <a:ext cx="1500198" cy="1645379"/>
          </a:xfrm>
          <a:prstGeom prst="ellipse">
            <a:avLst/>
          </a:prstGeom>
          <a:noFill/>
        </p:spPr>
      </p:pic>
      <p:pic>
        <p:nvPicPr>
          <p:cNvPr id="26637" name="Picture 13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3071817"/>
            <a:ext cx="1679170" cy="1190314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7072298" y="2786065"/>
            <a:ext cx="207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Comic Sans MS" pitchFamily="66" charset="0"/>
              </a:rPr>
              <a:t>облако</a:t>
            </a:r>
          </a:p>
        </p:txBody>
      </p:sp>
    </p:spTree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"/>
            <a:ext cx="10001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>
                <a:latin typeface="Comic Sans MS" pitchFamily="66" charset="0"/>
              </a:rPr>
              <a:t>№4</a:t>
            </a:r>
          </a:p>
        </p:txBody>
      </p:sp>
      <p:sp>
        <p:nvSpPr>
          <p:cNvPr id="7" name="Выноска-облако 6"/>
          <p:cNvSpPr/>
          <p:nvPr/>
        </p:nvSpPr>
        <p:spPr>
          <a:xfrm>
            <a:off x="928662" y="214297"/>
            <a:ext cx="3714776" cy="2000264"/>
          </a:xfrm>
          <a:prstGeom prst="cloudCallou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ыноска-облако 7"/>
          <p:cNvSpPr/>
          <p:nvPr/>
        </p:nvSpPr>
        <p:spPr>
          <a:xfrm>
            <a:off x="4929190" y="285735"/>
            <a:ext cx="3714776" cy="2000264"/>
          </a:xfrm>
          <a:prstGeom prst="cloudCallou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Выноска-облако 8"/>
          <p:cNvSpPr/>
          <p:nvPr/>
        </p:nvSpPr>
        <p:spPr>
          <a:xfrm>
            <a:off x="928662" y="2571751"/>
            <a:ext cx="3714776" cy="2000264"/>
          </a:xfrm>
          <a:prstGeom prst="cloudCallou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Выноска-облако 9"/>
          <p:cNvSpPr/>
          <p:nvPr/>
        </p:nvSpPr>
        <p:spPr>
          <a:xfrm>
            <a:off x="5072066" y="2571751"/>
            <a:ext cx="3714776" cy="2000264"/>
          </a:xfrm>
          <a:prstGeom prst="cloudCallou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785918" y="2071684"/>
            <a:ext cx="785818" cy="50006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715008" y="2143123"/>
            <a:ext cx="785818" cy="50006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714480" y="4429138"/>
            <a:ext cx="785818" cy="50006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857884" y="4429138"/>
            <a:ext cx="785818" cy="50006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643702" y="4286263"/>
            <a:ext cx="214314" cy="7143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5715008" y="642924"/>
            <a:ext cx="3143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Comic Sans MS" pitchFamily="66" charset="0"/>
              </a:rPr>
              <a:t>неживая природа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857356" y="3143255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Comic Sans MS" pitchFamily="66" charset="0"/>
              </a:rPr>
              <a:t>дышит</a:t>
            </a:r>
          </a:p>
        </p:txBody>
      </p:sp>
      <p:sp>
        <p:nvSpPr>
          <p:cNvPr id="26628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0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3" name="AutoShape 9" descr="Picture background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5786446" y="3143255"/>
            <a:ext cx="2928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Comic Sans MS" pitchFamily="66" charset="0"/>
              </a:rPr>
              <a:t>не питается</a:t>
            </a:r>
          </a:p>
        </p:txBody>
      </p:sp>
      <p:pic>
        <p:nvPicPr>
          <p:cNvPr id="25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642925"/>
            <a:ext cx="1779500" cy="1176815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2786050" y="714363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Comic Sans MS" pitchFamily="66" charset="0"/>
              </a:rPr>
              <a:t>ветер</a:t>
            </a:r>
          </a:p>
        </p:txBody>
      </p:sp>
    </p:spTree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"/>
            <a:ext cx="10001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>
                <a:latin typeface="Comic Sans MS" pitchFamily="66" charset="0"/>
              </a:rPr>
              <a:t>№5</a:t>
            </a:r>
          </a:p>
        </p:txBody>
      </p:sp>
      <p:sp>
        <p:nvSpPr>
          <p:cNvPr id="7" name="Выноска-облако 6"/>
          <p:cNvSpPr/>
          <p:nvPr/>
        </p:nvSpPr>
        <p:spPr>
          <a:xfrm>
            <a:off x="928662" y="214297"/>
            <a:ext cx="3714776" cy="2000264"/>
          </a:xfrm>
          <a:prstGeom prst="cloudCallou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ыноска-облако 7"/>
          <p:cNvSpPr/>
          <p:nvPr/>
        </p:nvSpPr>
        <p:spPr>
          <a:xfrm>
            <a:off x="4929190" y="285735"/>
            <a:ext cx="3714776" cy="2000264"/>
          </a:xfrm>
          <a:prstGeom prst="cloudCallou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Выноска-облако 8"/>
          <p:cNvSpPr/>
          <p:nvPr/>
        </p:nvSpPr>
        <p:spPr>
          <a:xfrm>
            <a:off x="928662" y="2571751"/>
            <a:ext cx="3714776" cy="2000264"/>
          </a:xfrm>
          <a:prstGeom prst="cloudCallou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Выноска-облако 9"/>
          <p:cNvSpPr/>
          <p:nvPr/>
        </p:nvSpPr>
        <p:spPr>
          <a:xfrm>
            <a:off x="5072066" y="2571751"/>
            <a:ext cx="3714776" cy="2000264"/>
          </a:xfrm>
          <a:prstGeom prst="cloudCallou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785918" y="2071684"/>
            <a:ext cx="785818" cy="50006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715008" y="2143123"/>
            <a:ext cx="785818" cy="50006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714480" y="4429138"/>
            <a:ext cx="785818" cy="50006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857884" y="4429138"/>
            <a:ext cx="785818" cy="50006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643702" y="4286263"/>
            <a:ext cx="214314" cy="7143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5643570" y="857239"/>
            <a:ext cx="3143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Comic Sans MS" pitchFamily="66" charset="0"/>
              </a:rPr>
              <a:t>не растёт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28728" y="3214693"/>
            <a:ext cx="2857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Comic Sans MS" pitchFamily="66" charset="0"/>
              </a:rPr>
              <a:t>не питается</a:t>
            </a:r>
          </a:p>
        </p:txBody>
      </p:sp>
      <p:sp>
        <p:nvSpPr>
          <p:cNvPr id="26628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0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3" name="AutoShape 9" descr="Picture background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5929322" y="3214693"/>
            <a:ext cx="2928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Comic Sans MS" pitchFamily="66" charset="0"/>
              </a:rPr>
              <a:t>умирает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71604" y="857239"/>
            <a:ext cx="2428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Comic Sans MS" pitchFamily="66" charset="0"/>
              </a:rPr>
              <a:t>не дышит</a:t>
            </a:r>
          </a:p>
        </p:txBody>
      </p:sp>
    </p:spTree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"/>
            <a:ext cx="10001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>
                <a:latin typeface="Comic Sans MS" pitchFamily="66" charset="0"/>
              </a:rPr>
              <a:t>№6</a:t>
            </a:r>
          </a:p>
        </p:txBody>
      </p:sp>
      <p:sp>
        <p:nvSpPr>
          <p:cNvPr id="7" name="Выноска-облако 6"/>
          <p:cNvSpPr/>
          <p:nvPr/>
        </p:nvSpPr>
        <p:spPr>
          <a:xfrm>
            <a:off x="928662" y="214297"/>
            <a:ext cx="3714776" cy="2000264"/>
          </a:xfrm>
          <a:prstGeom prst="cloudCallou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ыноска-облако 7"/>
          <p:cNvSpPr/>
          <p:nvPr/>
        </p:nvSpPr>
        <p:spPr>
          <a:xfrm>
            <a:off x="4929190" y="285735"/>
            <a:ext cx="3714776" cy="2000264"/>
          </a:xfrm>
          <a:prstGeom prst="cloudCallou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Выноска-облако 8"/>
          <p:cNvSpPr/>
          <p:nvPr/>
        </p:nvSpPr>
        <p:spPr>
          <a:xfrm>
            <a:off x="928662" y="2571751"/>
            <a:ext cx="3714776" cy="2000264"/>
          </a:xfrm>
          <a:prstGeom prst="cloudCallou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Выноска-облако 9"/>
          <p:cNvSpPr/>
          <p:nvPr/>
        </p:nvSpPr>
        <p:spPr>
          <a:xfrm>
            <a:off x="5072066" y="2571751"/>
            <a:ext cx="3714776" cy="2000264"/>
          </a:xfrm>
          <a:prstGeom prst="cloudCallou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785918" y="2071684"/>
            <a:ext cx="785818" cy="50006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715008" y="2143123"/>
            <a:ext cx="785818" cy="50006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714480" y="4429138"/>
            <a:ext cx="785818" cy="50006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857884" y="4429138"/>
            <a:ext cx="785818" cy="50006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643702" y="4286263"/>
            <a:ext cx="214314" cy="7143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7072330" y="428611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Comic Sans MS" pitchFamily="66" charset="0"/>
              </a:rPr>
              <a:t>хлеб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714612" y="2786065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Comic Sans MS" pitchFamily="66" charset="0"/>
              </a:rPr>
              <a:t>пекарь</a:t>
            </a:r>
          </a:p>
        </p:txBody>
      </p:sp>
      <p:pic>
        <p:nvPicPr>
          <p:cNvPr id="2867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642925"/>
            <a:ext cx="2412964" cy="1321019"/>
          </a:xfrm>
          <a:prstGeom prst="ellipse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2571736" y="357173"/>
            <a:ext cx="2143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Comic Sans MS" pitchFamily="66" charset="0"/>
              </a:rPr>
              <a:t>пшеница</a:t>
            </a:r>
          </a:p>
        </p:txBody>
      </p:sp>
      <p:pic>
        <p:nvPicPr>
          <p:cNvPr id="28676" name="Picture 4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714362"/>
            <a:ext cx="1976680" cy="1150896"/>
          </a:xfrm>
          <a:prstGeom prst="rect">
            <a:avLst/>
          </a:prstGeom>
          <a:noFill/>
        </p:spPr>
      </p:pic>
      <p:pic>
        <p:nvPicPr>
          <p:cNvPr id="28678" name="Picture 6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351" y="2851899"/>
            <a:ext cx="1194420" cy="1369862"/>
          </a:xfrm>
          <a:prstGeom prst="ellipse">
            <a:avLst/>
          </a:prstGeom>
          <a:noFill/>
        </p:spPr>
      </p:pic>
      <p:pic>
        <p:nvPicPr>
          <p:cNvPr id="28680" name="Picture 8" descr="Picture backgroun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2928940"/>
            <a:ext cx="2467252" cy="1484300"/>
          </a:xfrm>
          <a:prstGeom prst="ellipse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6858016" y="2786065"/>
            <a:ext cx="207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Comic Sans MS" pitchFamily="66" charset="0"/>
              </a:rPr>
              <a:t>природа</a:t>
            </a:r>
          </a:p>
        </p:txBody>
      </p:sp>
    </p:spTree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"/>
            <a:ext cx="10001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>
                <a:latin typeface="Comic Sans MS" pitchFamily="66" charset="0"/>
              </a:rPr>
              <a:t>№1</a:t>
            </a:r>
          </a:p>
        </p:txBody>
      </p:sp>
      <p:sp>
        <p:nvSpPr>
          <p:cNvPr id="7" name="Выноска-облако 6"/>
          <p:cNvSpPr/>
          <p:nvPr/>
        </p:nvSpPr>
        <p:spPr>
          <a:xfrm>
            <a:off x="928662" y="214297"/>
            <a:ext cx="3714776" cy="2000264"/>
          </a:xfrm>
          <a:prstGeom prst="cloudCallou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ыноска-облако 7"/>
          <p:cNvSpPr/>
          <p:nvPr/>
        </p:nvSpPr>
        <p:spPr>
          <a:xfrm>
            <a:off x="4929190" y="285735"/>
            <a:ext cx="3714776" cy="2000264"/>
          </a:xfrm>
          <a:prstGeom prst="cloudCallou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Выноска-облако 8"/>
          <p:cNvSpPr/>
          <p:nvPr/>
        </p:nvSpPr>
        <p:spPr>
          <a:xfrm>
            <a:off x="928662" y="2571751"/>
            <a:ext cx="3714776" cy="2000264"/>
          </a:xfrm>
          <a:prstGeom prst="cloudCallou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Выноска-облако 9"/>
          <p:cNvSpPr/>
          <p:nvPr/>
        </p:nvSpPr>
        <p:spPr>
          <a:xfrm>
            <a:off x="5072066" y="2571751"/>
            <a:ext cx="3714776" cy="2000264"/>
          </a:xfrm>
          <a:prstGeom prst="cloudCallou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785918" y="2071684"/>
            <a:ext cx="785818" cy="50006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715008" y="2143123"/>
            <a:ext cx="785818" cy="50006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714480" y="4429138"/>
            <a:ext cx="785818" cy="50006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857884" y="4429138"/>
            <a:ext cx="785818" cy="50006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338" name="Picture 2" descr="C:\Users\Admin\Desktop\09d318ee250c1c5bd3bc31ae7e4ed1d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1695" y="540455"/>
            <a:ext cx="1140232" cy="1449372"/>
          </a:xfrm>
          <a:prstGeom prst="rect">
            <a:avLst/>
          </a:prstGeom>
          <a:noFill/>
        </p:spPr>
      </p:pic>
      <p:pic>
        <p:nvPicPr>
          <p:cNvPr id="14340" name="Picture 4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4" y="428610"/>
            <a:ext cx="2479557" cy="1627170"/>
          </a:xfrm>
          <a:prstGeom prst="ellipse">
            <a:avLst/>
          </a:prstGeom>
          <a:noFill/>
        </p:spPr>
      </p:pic>
      <p:pic>
        <p:nvPicPr>
          <p:cNvPr id="14342" name="Picture 6" descr="Picture backgrou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2643189"/>
            <a:ext cx="2787906" cy="1571636"/>
          </a:xfrm>
          <a:prstGeom prst="rect">
            <a:avLst/>
          </a:prstGeom>
          <a:noFill/>
        </p:spPr>
      </p:pic>
      <p:pic>
        <p:nvPicPr>
          <p:cNvPr id="14344" name="Picture 8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2786065"/>
            <a:ext cx="1285884" cy="1607131"/>
          </a:xfrm>
          <a:prstGeom prst="rect">
            <a:avLst/>
          </a:prstGeom>
          <a:noFill/>
        </p:spPr>
      </p:pic>
      <p:sp>
        <p:nvSpPr>
          <p:cNvPr id="19" name="Овал 18"/>
          <p:cNvSpPr/>
          <p:nvPr/>
        </p:nvSpPr>
        <p:spPr>
          <a:xfrm>
            <a:off x="6643702" y="4286263"/>
            <a:ext cx="214314" cy="7143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3000364" y="571487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Comic Sans MS" pitchFamily="66" charset="0"/>
              </a:rPr>
              <a:t>дерево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43702" y="571487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Comic Sans MS" pitchFamily="66" charset="0"/>
              </a:rPr>
              <a:t>птица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71802" y="2714627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Comic Sans MS" pitchFamily="66" charset="0"/>
              </a:rPr>
              <a:t>вода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786578" y="2786065"/>
            <a:ext cx="207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Comic Sans MS" pitchFamily="66" charset="0"/>
              </a:rPr>
              <a:t>человек</a:t>
            </a:r>
          </a:p>
        </p:txBody>
      </p:sp>
      <p:sp>
        <p:nvSpPr>
          <p:cNvPr id="24" name="Выноска-облако 23"/>
          <p:cNvSpPr/>
          <p:nvPr/>
        </p:nvSpPr>
        <p:spPr>
          <a:xfrm>
            <a:off x="928662" y="2571751"/>
            <a:ext cx="3714776" cy="2000264"/>
          </a:xfrm>
          <a:prstGeom prst="cloudCallou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275</Words>
  <Application>Microsoft Office PowerPoint</Application>
  <PresentationFormat>Паказ на экране (16:9)</PresentationFormat>
  <Paragraphs>118</Paragraphs>
  <Slides>25</Slides>
  <Notes>0</Notes>
  <HiddenSlides>0</HiddenSlides>
  <MMClips>0</MMClips>
  <ScaleCrop>false</ScaleCrop>
  <HeadingPairs>
    <vt:vector size="6" baseType="variant">
      <vt:variant>
        <vt:lpstr>Выкарыстоўваюцца шрыфты</vt:lpstr>
      </vt:variant>
      <vt:variant>
        <vt:i4>4</vt:i4>
      </vt:variant>
      <vt:variant>
        <vt:lpstr>Тэма</vt:lpstr>
      </vt:variant>
      <vt:variant>
        <vt:i4>1</vt:i4>
      </vt:variant>
      <vt:variant>
        <vt:lpstr>Загалоўкі слайдаў</vt:lpstr>
      </vt:variant>
      <vt:variant>
        <vt:i4>25</vt:i4>
      </vt:variant>
    </vt:vector>
  </HeadingPairs>
  <TitlesOfParts>
    <vt:vector size="30" baseType="lpstr">
      <vt:lpstr>Arial</vt:lpstr>
      <vt:lpstr>Calibri</vt:lpstr>
      <vt:lpstr>Comic Sans MS</vt:lpstr>
      <vt:lpstr>Times New Roman</vt:lpstr>
      <vt:lpstr>Тема Office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Галина</cp:lastModifiedBy>
  <cp:revision>20</cp:revision>
  <dcterms:created xsi:type="dcterms:W3CDTF">2025-05-03T09:57:02Z</dcterms:created>
  <dcterms:modified xsi:type="dcterms:W3CDTF">2025-07-06T18:20:32Z</dcterms:modified>
</cp:coreProperties>
</file>