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71" r:id="rId11"/>
    <p:sldId id="272" r:id="rId12"/>
    <p:sldId id="263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A"/>
    <a:srgbClr val="AD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4" autoAdjust="0"/>
  </p:normalViewPr>
  <p:slideViewPr>
    <p:cSldViewPr>
      <p:cViewPr varScale="1">
        <p:scale>
          <a:sx n="83" d="100"/>
          <a:sy n="83" d="100"/>
        </p:scale>
        <p:origin x="77" y="43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A1C9-A05F-45CD-9379-8BB99521F308}" type="datetimeFigureOut">
              <a:rPr lang="be-BY" smtClean="0"/>
              <a:t>16.04.25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6E73-A08E-46A5-8C61-3F044F4E678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7694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ПОПРАВИТЬ В</a:t>
            </a:r>
            <a:r>
              <a:rPr lang="ru-RU" baseline="0" dirty="0"/>
              <a:t> ПЕРВОМ РЕБУСЕ З НА С!</a:t>
            </a: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B6E73-A08E-46A5-8C61-3F044F4E678C}" type="slidenum">
              <a:rPr lang="be-BY" smtClean="0"/>
              <a:t>1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3587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8BB9-7D87-41E1-9B74-A6E4D7F29562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9765-1C35-4BEF-83F7-86A860D60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Admin\Desktop\6175a0d624a353f34c4b949c36a80e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1268" name="Picture 4" descr="C:\Users\Admin\Downloads\лет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34"/>
            <a:ext cx="2643206" cy="2272440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67108" y="741195"/>
            <a:ext cx="1214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5AB2CA"/>
                </a:solidFill>
              </a:rPr>
              <a:t>И</a:t>
            </a:r>
          </a:p>
        </p:txBody>
      </p:sp>
      <p:pic>
        <p:nvPicPr>
          <p:cNvPr id="11269" name="Picture 5" descr="C:\Users\Admin\Downloads\здоровь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000246"/>
            <a:ext cx="5681650" cy="1376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Users\Admin\Downloads\человек.png"/>
          <p:cNvPicPr>
            <a:picLocks noChangeAspect="1" noChangeArrowheads="1"/>
          </p:cNvPicPr>
          <p:nvPr/>
        </p:nvPicPr>
        <p:blipFill>
          <a:blip r:embed="rId6"/>
          <a:srcRect r="7196"/>
          <a:stretch>
            <a:fillRect/>
          </a:stretch>
        </p:blipFill>
        <p:spPr bwMode="auto">
          <a:xfrm>
            <a:off x="2500298" y="3214692"/>
            <a:ext cx="3500462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714362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accent5">
                    <a:lumMod val="75000"/>
                  </a:schemeClr>
                </a:solidFill>
              </a:rPr>
              <a:t>ЛЕТО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166" y="1928808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accent5">
                    <a:lumMod val="75000"/>
                  </a:schemeClr>
                </a:solidFill>
              </a:rPr>
              <a:t>ЗДОРОВЬЕ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488" y="3500444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chemeClr val="accent5">
                    <a:lumMod val="75000"/>
                  </a:schemeClr>
                </a:solidFill>
              </a:rPr>
              <a:t>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3" descr="C:\Users\Admin\Desktop\8d1ebb6146ea44898234438cc088eb3c.jpg">
            <a:extLst>
              <a:ext uri="{FF2B5EF4-FFF2-40B4-BE49-F238E27FC236}">
                <a16:creationId xmlns:a16="http://schemas.microsoft.com/office/drawing/2014/main" id="{A89C64B5-C18C-4AA6-8FA0-2DADFBE2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840" y="11751"/>
            <a:ext cx="8829600" cy="5143500"/>
          </a:xfrm>
          <a:prstGeom prst="rect">
            <a:avLst/>
          </a:prstGeom>
          <a:noFill/>
        </p:spPr>
      </p:pic>
      <p:pic>
        <p:nvPicPr>
          <p:cNvPr id="1054" name="Picture 30" descr="https://user72902.clients-cdnnow.ru/localStorage/news/e0/01/6a/f8/e0016af8.jpg">
            <a:extLst>
              <a:ext uri="{FF2B5EF4-FFF2-40B4-BE49-F238E27FC236}">
                <a16:creationId xmlns:a16="http://schemas.microsoft.com/office/drawing/2014/main" id="{A3BD574F-FC6D-45CB-847A-BABF70D7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3" y="11751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s://aif-s3.aif.ru/images/017/791/ee1a4d219c1b44ff8cd8627df760ff5c.jpg">
            <a:extLst>
              <a:ext uri="{FF2B5EF4-FFF2-40B4-BE49-F238E27FC236}">
                <a16:creationId xmlns:a16="http://schemas.microsoft.com/office/drawing/2014/main" id="{838EF8D7-B9EB-4A87-9E79-311FFCD7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22" y="0"/>
            <a:ext cx="5712296" cy="51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Малюнак 38">
            <a:extLst>
              <a:ext uri="{FF2B5EF4-FFF2-40B4-BE49-F238E27FC236}">
                <a16:creationId xmlns:a16="http://schemas.microsoft.com/office/drawing/2014/main" id="{D6B003B0-BE4B-40BF-9B27-9FE9BC87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622" y="-25824"/>
            <a:ext cx="5976664" cy="5181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410"/>
            <a:ext cx="2500322" cy="497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143372" y="500048"/>
            <a:ext cx="571504" cy="4286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43372" y="1285866"/>
            <a:ext cx="571504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43372" y="2143122"/>
            <a:ext cx="571504" cy="4286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3000378"/>
            <a:ext cx="571504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4810" y="3857634"/>
            <a:ext cx="571504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357172"/>
            <a:ext cx="5572164" cy="107157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УЗНАЛИ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857634"/>
            <a:ext cx="5572164" cy="107157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СМОГЛИ</a:t>
            </a:r>
          </a:p>
        </p:txBody>
      </p:sp>
      <p:sp>
        <p:nvSpPr>
          <p:cNvPr id="8" name="Овал 7"/>
          <p:cNvSpPr/>
          <p:nvPr/>
        </p:nvSpPr>
        <p:spPr>
          <a:xfrm>
            <a:off x="214282" y="1785932"/>
            <a:ext cx="4214842" cy="14287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ОПАСНОСТИ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4714876" y="1785932"/>
            <a:ext cx="4214842" cy="142876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/>
                </a:solidFill>
              </a:rPr>
              <a:t>ПРАВИЛА</a:t>
            </a:r>
          </a:p>
        </p:txBody>
      </p: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2982505" y="767941"/>
            <a:ext cx="357190" cy="167879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57818" y="3214692"/>
            <a:ext cx="1857388" cy="6429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357172"/>
            <a:ext cx="5572164" cy="107157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БУДЕМ ЗНАТЬ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3857634"/>
            <a:ext cx="5572164" cy="107157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БУДЕМ УМЕТЬ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214282" y="1785932"/>
            <a:ext cx="4214842" cy="14287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ОПАСНОСТИ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4714876" y="1785932"/>
            <a:ext cx="4214842" cy="142876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3"/>
                </a:solidFill>
              </a:rPr>
              <a:t>ПРАВИЛА</a:t>
            </a:r>
          </a:p>
        </p:txBody>
      </p: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2982505" y="767941"/>
            <a:ext cx="357190" cy="167879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57818" y="3214692"/>
            <a:ext cx="1857388" cy="6429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7"/>
            <a:ext cx="6572296" cy="408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00048"/>
            <a:ext cx="6572296" cy="408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00048"/>
            <a:ext cx="647704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8337" y="428610"/>
            <a:ext cx="670211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83366"/>
            <a:ext cx="6643734" cy="41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339522"/>
            <a:ext cx="6786610" cy="423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57224" y="571486"/>
            <a:ext cx="788257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Admin\Desktop\8d1ebb6146ea44898234438cc088eb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2052" name="Picture 4" descr="https://www.mzke.ru/images/pages/pravila_povedeniya_vo_vremya_grozy/groza_na_otkrytoy_mestnosti.png">
            <a:extLst>
              <a:ext uri="{FF2B5EF4-FFF2-40B4-BE49-F238E27FC236}">
                <a16:creationId xmlns:a16="http://schemas.microsoft.com/office/drawing/2014/main" id="{5F40C441-49BD-4E26-ABDE-81E144D1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41" y="1995686"/>
            <a:ext cx="2597518" cy="25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алюнак 2">
            <a:extLst>
              <a:ext uri="{FF2B5EF4-FFF2-40B4-BE49-F238E27FC236}">
                <a16:creationId xmlns:a16="http://schemas.microsoft.com/office/drawing/2014/main" id="{366085FC-3D1A-44F1-BD8E-7B1DF27AF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625" y="483518"/>
            <a:ext cx="2603847" cy="2568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23</Words>
  <Application>Microsoft Office PowerPoint</Application>
  <PresentationFormat>Паказ на экране (16:9)</PresentationFormat>
  <Paragraphs>14</Paragraphs>
  <Slides>14</Slides>
  <Notes>1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2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16</cp:revision>
  <dcterms:created xsi:type="dcterms:W3CDTF">2025-02-27T15:07:16Z</dcterms:created>
  <dcterms:modified xsi:type="dcterms:W3CDTF">2025-04-16T15:33:00Z</dcterms:modified>
</cp:coreProperties>
</file>