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"/>
  </p:notesMasterIdLst>
  <p:sldIdLst>
    <p:sldId id="279" r:id="rId2"/>
    <p:sldId id="276" r:id="rId3"/>
    <p:sldId id="281" r:id="rId4"/>
    <p:sldId id="262" r:id="rId5"/>
    <p:sldId id="263" r:id="rId6"/>
    <p:sldId id="260" r:id="rId7"/>
    <p:sldId id="261" r:id="rId8"/>
    <p:sldId id="264" r:id="rId9"/>
    <p:sldId id="265" r:id="rId10"/>
    <p:sldId id="266" r:id="rId11"/>
    <p:sldId id="267" r:id="rId12"/>
    <p:sldId id="274" r:id="rId13"/>
    <p:sldId id="272" r:id="rId14"/>
  </p:sldIdLst>
  <p:sldSz cx="9144000" cy="6858000" type="screen4x3"/>
  <p:notesSz cx="6858000" cy="9144000"/>
  <p:defaultTextStyle>
    <a:defPPr>
      <a:defRPr lang="be-B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797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e-BY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9A83F8-EC40-4298-9332-F21EC9B4B396}" type="datetimeFigureOut">
              <a:rPr lang="be-BY" smtClean="0"/>
              <a:pPr/>
              <a:t>28.02.25</a:t>
            </a:fld>
            <a:endParaRPr lang="be-BY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e-BY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08B64-B40C-4CDB-9F31-F965CE32B70E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1826949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9B9B-353F-4279-9E50-7D7B570600C8}" type="datetimeFigureOut">
              <a:rPr lang="be-BY" smtClean="0"/>
              <a:pPr/>
              <a:t>28.02.25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AAB5-E654-4D46-8746-6D3FD1C854A2}" type="slidenum">
              <a:rPr lang="be-BY" smtClean="0"/>
              <a:pPr/>
              <a:t>‹#›</a:t>
            </a:fld>
            <a:endParaRPr lang="be-BY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9B9B-353F-4279-9E50-7D7B570600C8}" type="datetimeFigureOut">
              <a:rPr lang="be-BY" smtClean="0"/>
              <a:pPr/>
              <a:t>28.02.25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AAB5-E654-4D46-8746-6D3FD1C854A2}" type="slidenum">
              <a:rPr lang="be-BY" smtClean="0"/>
              <a:pPr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9B9B-353F-4279-9E50-7D7B570600C8}" type="datetimeFigureOut">
              <a:rPr lang="be-BY" smtClean="0"/>
              <a:pPr/>
              <a:t>28.02.25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AAB5-E654-4D46-8746-6D3FD1C854A2}" type="slidenum">
              <a:rPr lang="be-BY" smtClean="0"/>
              <a:pPr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9B9B-353F-4279-9E50-7D7B570600C8}" type="datetimeFigureOut">
              <a:rPr lang="be-BY" smtClean="0"/>
              <a:pPr/>
              <a:t>28.02.25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AAB5-E654-4D46-8746-6D3FD1C854A2}" type="slidenum">
              <a:rPr lang="be-BY" smtClean="0"/>
              <a:pPr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9B9B-353F-4279-9E50-7D7B570600C8}" type="datetimeFigureOut">
              <a:rPr lang="be-BY" smtClean="0"/>
              <a:pPr/>
              <a:t>28.02.25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AAB5-E654-4D46-8746-6D3FD1C854A2}" type="slidenum">
              <a:rPr lang="be-BY" smtClean="0"/>
              <a:pPr/>
              <a:t>‹#›</a:t>
            </a:fld>
            <a:endParaRPr lang="be-BY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9B9B-353F-4279-9E50-7D7B570600C8}" type="datetimeFigureOut">
              <a:rPr lang="be-BY" smtClean="0"/>
              <a:pPr/>
              <a:t>28.02.25</a:t>
            </a:fld>
            <a:endParaRPr lang="be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AAB5-E654-4D46-8746-6D3FD1C854A2}" type="slidenum">
              <a:rPr lang="be-BY" smtClean="0"/>
              <a:pPr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9B9B-353F-4279-9E50-7D7B570600C8}" type="datetimeFigureOut">
              <a:rPr lang="be-BY" smtClean="0"/>
              <a:pPr/>
              <a:t>28.02.25</a:t>
            </a:fld>
            <a:endParaRPr lang="be-B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AAB5-E654-4D46-8746-6D3FD1C854A2}" type="slidenum">
              <a:rPr lang="be-BY" smtClean="0"/>
              <a:pPr/>
              <a:t>‹#›</a:t>
            </a:fld>
            <a:endParaRPr lang="be-BY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9B9B-353F-4279-9E50-7D7B570600C8}" type="datetimeFigureOut">
              <a:rPr lang="be-BY" smtClean="0"/>
              <a:pPr/>
              <a:t>28.02.25</a:t>
            </a:fld>
            <a:endParaRPr lang="be-B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AAB5-E654-4D46-8746-6D3FD1C854A2}" type="slidenum">
              <a:rPr lang="be-BY" smtClean="0"/>
              <a:pPr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9B9B-353F-4279-9E50-7D7B570600C8}" type="datetimeFigureOut">
              <a:rPr lang="be-BY" smtClean="0"/>
              <a:pPr/>
              <a:t>28.02.25</a:t>
            </a:fld>
            <a:endParaRPr lang="be-B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AAB5-E654-4D46-8746-6D3FD1C854A2}" type="slidenum">
              <a:rPr lang="be-BY" smtClean="0"/>
              <a:pPr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9B9B-353F-4279-9E50-7D7B570600C8}" type="datetimeFigureOut">
              <a:rPr lang="be-BY" smtClean="0"/>
              <a:pPr/>
              <a:t>28.02.25</a:t>
            </a:fld>
            <a:endParaRPr lang="be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AAB5-E654-4D46-8746-6D3FD1C854A2}" type="slidenum">
              <a:rPr lang="be-BY" smtClean="0"/>
              <a:pPr/>
              <a:t>‹#›</a:t>
            </a:fld>
            <a:endParaRPr lang="be-BY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9B9B-353F-4279-9E50-7D7B570600C8}" type="datetimeFigureOut">
              <a:rPr lang="be-BY" smtClean="0"/>
              <a:pPr/>
              <a:t>28.02.25</a:t>
            </a:fld>
            <a:endParaRPr lang="be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AAB5-E654-4D46-8746-6D3FD1C854A2}" type="slidenum">
              <a:rPr lang="be-BY" smtClean="0"/>
              <a:pPr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C0C19B9B-353F-4279-9E50-7D7B570600C8}" type="datetimeFigureOut">
              <a:rPr lang="be-BY" smtClean="0"/>
              <a:pPr/>
              <a:t>28.02.25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80C0AAB5-E654-4D46-8746-6D3FD1C854A2}" type="slidenum">
              <a:rPr lang="be-BY" smtClean="0"/>
              <a:pPr/>
              <a:t>‹#›</a:t>
            </a:fld>
            <a:endParaRPr lang="be-BY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1238" y="612844"/>
            <a:ext cx="9144000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Девиз урока:</a:t>
            </a:r>
          </a:p>
          <a:p>
            <a:pPr algn="ctr"/>
            <a:r>
              <a:rPr lang="ru-RU" sz="6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ru-RU" sz="6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Орешек знаний твёрд, </a:t>
            </a:r>
          </a:p>
          <a:p>
            <a:pPr algn="ctr"/>
            <a:r>
              <a:rPr lang="ru-RU" sz="6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 расколоть его поможет настойчивость, </a:t>
            </a:r>
          </a:p>
          <a:p>
            <a:pPr algn="ctr"/>
            <a:r>
              <a:rPr lang="ru-RU" sz="6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усердие и </a:t>
            </a:r>
            <a:r>
              <a:rPr lang="ru-RU" sz="60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труд!</a:t>
            </a:r>
            <a:endParaRPr lang="ru-RU" sz="6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781289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9209" y="1268760"/>
            <a:ext cx="912235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28 июля 1944 года —</a:t>
            </a:r>
          </a:p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День освобождения Бреста от немецко-фашистских</a:t>
            </a:r>
          </a:p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захватчиков</a:t>
            </a:r>
          </a:p>
        </p:txBody>
      </p:sp>
    </p:spTree>
    <p:extLst>
      <p:ext uri="{BB962C8B-B14F-4D97-AF65-F5344CB8AC3E}">
        <p14:creationId xmlns:p14="http://schemas.microsoft.com/office/powerpoint/2010/main" val="389735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674192"/>
            <a:ext cx="72728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Теплоход «Гродно»</a:t>
            </a:r>
          </a:p>
        </p:txBody>
      </p:sp>
      <p:sp>
        <p:nvSpPr>
          <p:cNvPr id="6" name="AutoShape 2" descr="C:\Users\User\Downloads\grodno0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C:\Users\User\Downloads\grodno01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6" descr="C:\Users\User\Downloads\grodno01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36" y="2132856"/>
            <a:ext cx="6913340" cy="371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23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31640" y="3429000"/>
            <a:ext cx="195970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зубр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650373"/>
              </p:ext>
            </p:extLst>
          </p:nvPr>
        </p:nvGraphicFramePr>
        <p:xfrm>
          <a:off x="928662" y="785794"/>
          <a:ext cx="7572426" cy="1675418"/>
        </p:xfrm>
        <a:graphic>
          <a:graphicData uri="http://schemas.openxmlformats.org/drawingml/2006/table">
            <a:tbl>
              <a:tblPr/>
              <a:tblGrid>
                <a:gridCol w="12618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1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18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18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25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25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18764"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  <a:cs typeface="Times New Roman"/>
                        </a:rPr>
                        <a:t>750</a:t>
                      </a:r>
                      <a:endParaRPr lang="ru-RU" sz="3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  <a:cs typeface="Times New Roman"/>
                        </a:rPr>
                        <a:t>596</a:t>
                      </a:r>
                      <a:endParaRPr lang="ru-RU" sz="3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  <a:cs typeface="Times New Roman"/>
                        </a:rPr>
                        <a:t>981</a:t>
                      </a:r>
                      <a:endParaRPr lang="ru-RU" sz="3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  <a:cs typeface="Times New Roman"/>
                        </a:rPr>
                        <a:t>934</a:t>
                      </a:r>
                      <a:endParaRPr lang="ru-RU" sz="3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  <a:cs typeface="Times New Roman"/>
                        </a:rPr>
                        <a:t>479</a:t>
                      </a:r>
                      <a:endParaRPr lang="ru-RU" sz="3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  <a:cs typeface="Times New Roman"/>
                        </a:rPr>
                        <a:t>1000</a:t>
                      </a:r>
                      <a:endParaRPr lang="ru-RU" sz="3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31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4000" b="1" dirty="0"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endParaRPr lang="ru-RU" sz="4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4000" b="1" dirty="0" err="1"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endParaRPr lang="ru-RU" sz="4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4000" b="1" dirty="0" err="1"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4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4000" b="1" dirty="0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4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4000" b="1" dirty="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4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4000" b="1" dirty="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4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996952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02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1" y="1052736"/>
            <a:ext cx="813690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88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1, 4, 5, 9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27784" y="3768080"/>
            <a:ext cx="460851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>
                <a:solidFill>
                  <a:srgbClr val="FF0000"/>
                </a:solidFill>
                <a:latin typeface="+mj-lt"/>
                <a:cs typeface="Aharoni" panose="02010803020104030203" pitchFamily="2" charset="-79"/>
              </a:rPr>
              <a:t>1945</a:t>
            </a:r>
            <a:endParaRPr lang="be-BY" sz="15000" dirty="0">
              <a:solidFill>
                <a:srgbClr val="FF0000"/>
              </a:solidFill>
              <a:latin typeface="+mj-lt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1448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83" y="476672"/>
            <a:ext cx="8191604" cy="31967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43416" y="4365104"/>
            <a:ext cx="465717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8800" b="1" cap="all" dirty="0">
                <a:ln>
                  <a:solidFill>
                    <a:schemeClr val="tx1"/>
                  </a:solidFill>
                </a:ln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задача</a:t>
            </a:r>
          </a:p>
        </p:txBody>
      </p:sp>
    </p:spTree>
    <p:extLst>
      <p:ext uri="{BB962C8B-B14F-4D97-AF65-F5344CB8AC3E}">
        <p14:creationId xmlns:p14="http://schemas.microsoft.com/office/powerpoint/2010/main" val="202686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-15010" y="1043731"/>
            <a:ext cx="907199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/>
              <a:t>Тема</a:t>
            </a:r>
          </a:p>
          <a:p>
            <a:pPr algn="ctr"/>
            <a:endParaRPr lang="ru-RU" sz="4400" b="1" dirty="0"/>
          </a:p>
          <a:p>
            <a:pPr algn="ctr"/>
            <a:r>
              <a:rPr lang="ru-RU" sz="5400" b="1" dirty="0"/>
              <a:t>Задачи на нахождение четвёртого пропорционального</a:t>
            </a:r>
          </a:p>
          <a:p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2486552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05770" y="1166127"/>
            <a:ext cx="58326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/>
              <a:t>340 : 20 = </a:t>
            </a:r>
          </a:p>
          <a:p>
            <a:r>
              <a:rPr lang="ru-RU" sz="5400" dirty="0"/>
              <a:t>200 : 10 = </a:t>
            </a:r>
          </a:p>
          <a:p>
            <a:r>
              <a:rPr lang="ru-RU" sz="5400" dirty="0"/>
              <a:t>300 : 30 =</a:t>
            </a:r>
          </a:p>
          <a:p>
            <a:r>
              <a:rPr lang="ru-RU" sz="5400" dirty="0"/>
              <a:t>480 : 20 =</a:t>
            </a:r>
          </a:p>
          <a:p>
            <a:r>
              <a:rPr lang="ru-RU" sz="5400" dirty="0"/>
              <a:t>100 : 100 =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55757" y="1145399"/>
            <a:ext cx="18822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/>
              <a:t>17 (п)</a:t>
            </a:r>
            <a:endParaRPr lang="be-BY" sz="5400" dirty="0"/>
          </a:p>
        </p:txBody>
      </p:sp>
      <p:sp>
        <p:nvSpPr>
          <p:cNvPr id="18" name="TextBox 17"/>
          <p:cNvSpPr txBox="1"/>
          <p:nvPr/>
        </p:nvSpPr>
        <p:spPr>
          <a:xfrm>
            <a:off x="4655757" y="1983506"/>
            <a:ext cx="18149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/>
              <a:t>20 (т)</a:t>
            </a:r>
            <a:endParaRPr lang="be-BY" sz="5400" dirty="0"/>
          </a:p>
        </p:txBody>
      </p:sp>
      <p:sp>
        <p:nvSpPr>
          <p:cNvPr id="19" name="TextBox 18"/>
          <p:cNvSpPr txBox="1"/>
          <p:nvPr/>
        </p:nvSpPr>
        <p:spPr>
          <a:xfrm>
            <a:off x="4622094" y="2742257"/>
            <a:ext cx="18822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/>
              <a:t>10 (и)</a:t>
            </a:r>
            <a:endParaRPr lang="be-BY" sz="5400" dirty="0"/>
          </a:p>
        </p:txBody>
      </p:sp>
      <p:sp>
        <p:nvSpPr>
          <p:cNvPr id="20" name="TextBox 19"/>
          <p:cNvSpPr txBox="1"/>
          <p:nvPr/>
        </p:nvSpPr>
        <p:spPr>
          <a:xfrm>
            <a:off x="4693648" y="3501008"/>
            <a:ext cx="1966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/>
              <a:t>24 (ц)</a:t>
            </a:r>
            <a:endParaRPr lang="be-BY" sz="5400" dirty="0"/>
          </a:p>
        </p:txBody>
      </p:sp>
      <p:sp>
        <p:nvSpPr>
          <p:cNvPr id="21" name="TextBox 20"/>
          <p:cNvSpPr txBox="1"/>
          <p:nvPr/>
        </p:nvSpPr>
        <p:spPr>
          <a:xfrm>
            <a:off x="5030861" y="4405666"/>
            <a:ext cx="14734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/>
              <a:t>1 (а)</a:t>
            </a:r>
            <a:endParaRPr lang="be-BY" sz="5400" dirty="0"/>
          </a:p>
        </p:txBody>
      </p:sp>
    </p:spTree>
    <p:extLst>
      <p:ext uri="{BB962C8B-B14F-4D97-AF65-F5344CB8AC3E}">
        <p14:creationId xmlns:p14="http://schemas.microsoft.com/office/powerpoint/2010/main" val="36529708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3608" y="980728"/>
            <a:ext cx="3018775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/>
              <a:t>320 : 80 =</a:t>
            </a:r>
          </a:p>
          <a:p>
            <a:r>
              <a:rPr lang="ru-RU" sz="5400" dirty="0"/>
              <a:t>450 : 30 =</a:t>
            </a:r>
          </a:p>
          <a:p>
            <a:r>
              <a:rPr lang="ru-RU" sz="5400" dirty="0"/>
              <a:t>240 : 40 =</a:t>
            </a:r>
          </a:p>
          <a:p>
            <a:r>
              <a:rPr lang="ru-RU" sz="5400" dirty="0"/>
              <a:t>540 : 60 =</a:t>
            </a:r>
          </a:p>
          <a:p>
            <a:r>
              <a:rPr lang="ru-RU" sz="5400" dirty="0"/>
              <a:t>350 : 70 =</a:t>
            </a:r>
          </a:p>
          <a:p>
            <a:r>
              <a:rPr lang="ru-RU" sz="5400" dirty="0"/>
              <a:t>320 : 20 =</a:t>
            </a:r>
            <a:endParaRPr lang="be-BY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3985780" y="980728"/>
            <a:ext cx="17956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/>
              <a:t>4   (г)</a:t>
            </a:r>
            <a:endParaRPr lang="be-BY" sz="5400" dirty="0"/>
          </a:p>
        </p:txBody>
      </p:sp>
      <p:sp>
        <p:nvSpPr>
          <p:cNvPr id="8" name="TextBox 7"/>
          <p:cNvSpPr txBox="1"/>
          <p:nvPr/>
        </p:nvSpPr>
        <p:spPr>
          <a:xfrm>
            <a:off x="3923927" y="1720313"/>
            <a:ext cx="18822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/>
              <a:t>15 (н)</a:t>
            </a:r>
            <a:endParaRPr lang="be-BY" sz="5400" dirty="0"/>
          </a:p>
        </p:txBody>
      </p:sp>
      <p:sp>
        <p:nvSpPr>
          <p:cNvPr id="9" name="TextBox 8"/>
          <p:cNvSpPr txBox="1"/>
          <p:nvPr/>
        </p:nvSpPr>
        <p:spPr>
          <a:xfrm>
            <a:off x="3956928" y="2596554"/>
            <a:ext cx="18197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/>
              <a:t>6   (е)</a:t>
            </a:r>
            <a:endParaRPr lang="be-BY" sz="5400" dirty="0"/>
          </a:p>
        </p:txBody>
      </p:sp>
      <p:sp>
        <p:nvSpPr>
          <p:cNvPr id="10" name="TextBox 9"/>
          <p:cNvSpPr txBox="1"/>
          <p:nvPr/>
        </p:nvSpPr>
        <p:spPr>
          <a:xfrm>
            <a:off x="3990590" y="3380153"/>
            <a:ext cx="17860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/>
              <a:t>9   (з)</a:t>
            </a:r>
            <a:endParaRPr lang="be-BY" sz="5400" dirty="0"/>
          </a:p>
        </p:txBody>
      </p:sp>
      <p:sp>
        <p:nvSpPr>
          <p:cNvPr id="11" name="TextBox 10"/>
          <p:cNvSpPr txBox="1"/>
          <p:nvPr/>
        </p:nvSpPr>
        <p:spPr>
          <a:xfrm>
            <a:off x="3956928" y="4119463"/>
            <a:ext cx="18646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/>
              <a:t>5   (д)</a:t>
            </a:r>
            <a:endParaRPr lang="be-BY" sz="5400" dirty="0"/>
          </a:p>
        </p:txBody>
      </p:sp>
      <p:sp>
        <p:nvSpPr>
          <p:cNvPr id="12" name="TextBox 11"/>
          <p:cNvSpPr txBox="1"/>
          <p:nvPr/>
        </p:nvSpPr>
        <p:spPr>
          <a:xfrm>
            <a:off x="3923926" y="5042301"/>
            <a:ext cx="20882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/>
              <a:t>16  (о)</a:t>
            </a:r>
            <a:endParaRPr lang="be-BY" sz="5400" dirty="0"/>
          </a:p>
        </p:txBody>
      </p:sp>
    </p:spTree>
    <p:extLst>
      <p:ext uri="{BB962C8B-B14F-4D97-AF65-F5344CB8AC3E}">
        <p14:creationId xmlns:p14="http://schemas.microsoft.com/office/powerpoint/2010/main" val="233447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7524" y="612844"/>
            <a:ext cx="8568952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722313"/>
            <a:r>
              <a:rPr lang="ru-RU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Каждая птица </a:t>
            </a:r>
          </a:p>
          <a:p>
            <a:pPr indent="722313"/>
            <a:r>
              <a:rPr lang="ru-RU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своё гнездо любит</a:t>
            </a:r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indent="722313"/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indent="722313"/>
            <a:r>
              <a:rPr lang="ru-RU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Глупа та птица,</a:t>
            </a:r>
          </a:p>
          <a:p>
            <a:pPr indent="722313"/>
            <a:r>
              <a:rPr lang="ru-RU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которой своё гнездо</a:t>
            </a:r>
          </a:p>
          <a:p>
            <a:pPr indent="722313"/>
            <a:r>
              <a:rPr lang="ru-RU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 мило</a:t>
            </a:r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r>
              <a:rPr lang="ru-RU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042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07504" y="548680"/>
            <a:ext cx="892899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722313" algn="just"/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Николай </a:t>
            </a:r>
            <a:r>
              <a:rPr lang="ru-RU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Радзивилл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Чёрный основал в Бресте в 1553 году первую на территории современной Беларуси типографию. </a:t>
            </a:r>
          </a:p>
        </p:txBody>
      </p:sp>
      <p:pic>
        <p:nvPicPr>
          <p:cNvPr id="1028" name="Picture 4" descr="Картинки по запросу Николай Радзивилл Черный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103225"/>
            <a:ext cx="2448272" cy="296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613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404664"/>
            <a:ext cx="82809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Аллея кованых фонарей</a:t>
            </a:r>
          </a:p>
        </p:txBody>
      </p:sp>
      <p:pic>
        <p:nvPicPr>
          <p:cNvPr id="2050" name="Picture 2" descr="Картинки по запросу Аллея кованых фонарей Брес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704856" cy="408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467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836712"/>
            <a:ext cx="799288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Юлия Нестеренко – </a:t>
            </a:r>
          </a:p>
          <a:p>
            <a:pPr algn="ctr"/>
            <a:r>
              <a:rPr lang="ru-RU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олимпийская чемпионка 2004 года</a:t>
            </a:r>
          </a:p>
          <a:p>
            <a:pPr algn="ctr"/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6" name="Picture 4" descr="Картинки по запросу Юлия Нестеренко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73016"/>
            <a:ext cx="3221391" cy="316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8532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964</TotalTime>
  <Words>192</Words>
  <Application>Microsoft Office PowerPoint</Application>
  <PresentationFormat>Паказ на экране (4:3)</PresentationFormat>
  <Paragraphs>60</Paragraphs>
  <Slides>13</Slides>
  <Notes>0</Notes>
  <HiddenSlides>0</HiddenSlides>
  <MMClips>0</MMClips>
  <ScaleCrop>false</ScaleCrop>
  <HeadingPairs>
    <vt:vector size="6" baseType="variant">
      <vt:variant>
        <vt:lpstr>Выкарыстоўваюцца шрыфты</vt:lpstr>
      </vt:variant>
      <vt:variant>
        <vt:i4>5</vt:i4>
      </vt:variant>
      <vt:variant>
        <vt:lpstr>Тэма</vt:lpstr>
      </vt:variant>
      <vt:variant>
        <vt:i4>1</vt:i4>
      </vt:variant>
      <vt:variant>
        <vt:lpstr>Загалоўкі слайдаў</vt:lpstr>
      </vt:variant>
      <vt:variant>
        <vt:i4>13</vt:i4>
      </vt:variant>
    </vt:vector>
  </HeadingPairs>
  <TitlesOfParts>
    <vt:vector size="19" baseType="lpstr">
      <vt:lpstr>Aharoni</vt:lpstr>
      <vt:lpstr>Arial</vt:lpstr>
      <vt:lpstr>Calibri</vt:lpstr>
      <vt:lpstr>Impact</vt:lpstr>
      <vt:lpstr>Times New Roman</vt:lpstr>
      <vt:lpstr>NewsPrint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Dimon</dc:creator>
  <cp:lastModifiedBy>Галина</cp:lastModifiedBy>
  <cp:revision>75</cp:revision>
  <dcterms:created xsi:type="dcterms:W3CDTF">2019-11-23T19:15:59Z</dcterms:created>
  <dcterms:modified xsi:type="dcterms:W3CDTF">2025-02-28T11:54:02Z</dcterms:modified>
</cp:coreProperties>
</file>