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4" r:id="rId6"/>
    <p:sldId id="263" r:id="rId7"/>
    <p:sldId id="265" r:id="rId8"/>
    <p:sldId id="267" r:id="rId9"/>
    <p:sldId id="268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379D-C53D-42FA-B455-609E09C04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E74487-0DAD-4596-86B9-965E4F5B1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69062-1681-4381-9674-A269AA79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3753C7-363C-4EA5-AFF4-E25E8AA4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5A776-6124-4F05-870A-B147CA55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9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FF91E-3FAA-42A9-BA65-4BA1828E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AE6446-A2AA-4E5E-881B-3F25918BE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BFC67-B709-45DD-A9ED-82A39A3F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0C65A-99A2-460C-A5C0-F211FB98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88702-3F4A-4087-B63C-FD48DD0A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0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D77DE6-E8A9-48C7-95DF-24BEA8651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8C635-8722-4E86-AFBF-103C4FE9E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A5738B-549E-4E40-B4B8-20C9D2EC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8412CA-23AD-4B52-9AF8-044AF65F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7AA98D-E9BD-42FF-8912-43966E6E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2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A4A24-A995-4151-A5AA-C26B4C4A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7395E-6988-4F7A-922C-B380C6C59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43AD1D-7AE0-47F2-A01D-F9238B8F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5A39B-8DD2-4ED0-8089-49684C50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4A96-B5B8-4622-9C45-C3702CBB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D044B-93DD-427E-B78A-7818421B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FB64F1-CC37-4B67-9447-EDB1F4D77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B79D7D-3835-468C-A002-FFA92149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D7A41-821C-4910-A3A2-890D866D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389F9-1CAB-4F8A-8A1F-BBAAA8E5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7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63C6B-B334-46EF-8FC4-5C9405F7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1F0D6-05C9-4A81-92FB-54BA74276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FB14EA-B535-4A3C-BFFA-03B8BF3B5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9A0CA7-1694-43AD-8EA6-160269C8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31AE7C-5C29-4BFB-9CE6-A69559D9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616EED-FC32-44A7-99BC-20AEDAD9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6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0147C-A029-4FB8-AE94-1841D4B6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40660-8C74-4533-9233-41984D017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B0D150-B6A5-4307-9CFF-BA9851A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BC8220-30E7-4D2A-BEA3-36A713C51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BFDAA9-8097-4530-B812-B60D223A3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F44216-CFEA-4D2F-80E2-8739BB64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16A102-E6C9-412B-9413-F8B39F0C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C824ED-B9DC-4B88-90E7-E235A088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0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621C0-BECA-4F98-ABC7-F933E48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70F4DF-3290-431F-ACF5-10B64A56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00D6D0-3245-47CA-981D-F50CE9C7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23FBF0-5D14-4754-B41A-16D538B8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6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1A13E5-961E-4247-96E2-1F04222D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01BFB2-4463-4051-8361-4F632A9F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4C1D14-29D8-4AEB-A641-860AD449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4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33D63-6824-4DB8-B6E4-AEC9D6C3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F7AE91-1D89-469A-9535-3351894B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E4A43A-DB4D-46A0-B9C5-8A7A233EE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761DD8-77D2-4347-B86D-D19E7B3C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3D9933-1385-47B8-A7E0-D43F97D3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026F4A-319F-4326-AA32-202D7A3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0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C4B28-8D77-4028-AF3F-05258E5E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022903-D667-4A49-807F-F49C24EB0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96179F-77F3-402D-B440-B75BA3E33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E548E2-2F17-4D45-8DDC-071688B90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F981FC-C36B-48F5-B6B5-F7FEE527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93045-FAE4-498B-AC3A-82840288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8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E98DF-7601-4775-94F1-5A43974B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80A915-B6EA-4600-B754-872152F9D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4E1545-C25F-4BCA-93E2-1D3064C06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78BFF-911C-479A-A68B-E1C26C4DA884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CE4B-BD85-4D27-9AE3-8BF85C9AE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DAAC6-C433-4813-ACC3-B2CC66E66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14C5-3C8B-470A-AE43-09FCE0C77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2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774F1-9C23-47D5-AD17-4D8DE54C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754" y="0"/>
            <a:ext cx="1234875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0964A-F5E8-4246-9A95-48F98619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3" y="686937"/>
            <a:ext cx="10515600" cy="483389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Эффективные приёмы работы </a:t>
            </a:r>
            <a:b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по формированию </a:t>
            </a:r>
            <a:b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естественно-научной грамотности </a:t>
            </a:r>
            <a:b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в начальных классах</a:t>
            </a:r>
            <a:br>
              <a:rPr lang="ru-RU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dirty="0"/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AC9CE7C3-AA61-44FF-80FB-FB398A26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0" y="4123588"/>
            <a:ext cx="5257800" cy="2392041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Ларионова Ирина Викторовна, 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5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774F1-9C23-47D5-AD17-4D8DE54C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875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0964A-F5E8-4246-9A95-48F98619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r>
              <a:rPr lang="ru-RU" sz="7200" b="1" dirty="0">
                <a:solidFill>
                  <a:srgbClr val="00B050"/>
                </a:solidFill>
              </a:rPr>
              <a:t> </a:t>
            </a: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9D24EC-57AB-4594-968F-EADDF53D2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725"/>
            <a:ext cx="10515600" cy="5710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u="sng" dirty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Спасибо за внимание</a:t>
            </a:r>
            <a:endParaRPr lang="ru-RU" sz="4000" dirty="0"/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Творите – созидая,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Горите – не сгорая,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Любите – не теряя,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Вот всё,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Чего я вам, друзья, желаю!</a:t>
            </a:r>
          </a:p>
          <a:p>
            <a:endParaRPr lang="ru-RU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88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774F1-9C23-47D5-AD17-4D8DE54C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458" y="0"/>
            <a:ext cx="1234875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0964A-F5E8-4246-9A95-48F98619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r>
              <a:rPr lang="ru-RU" sz="7200" b="1" dirty="0">
                <a:solidFill>
                  <a:srgbClr val="00B050"/>
                </a:solidFill>
              </a:rPr>
              <a:t> </a:t>
            </a: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9D24EC-57AB-4594-968F-EADDF53D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586" y="470100"/>
            <a:ext cx="9091930" cy="5628096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методы, </a:t>
            </a:r>
          </a:p>
          <a:p>
            <a:pPr algn="ctr">
              <a:spcBef>
                <a:spcPts val="0"/>
              </a:spcBef>
            </a:pP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способствуют развитию естественно-научной грамотности:</a:t>
            </a: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групповая форма работы;</a:t>
            </a:r>
            <a:endParaRPr lang="ru-RU" sz="40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игровая форма работы;</a:t>
            </a:r>
            <a:endParaRPr lang="ru-RU" sz="40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творческие задания;</a:t>
            </a:r>
            <a:endParaRPr lang="ru-RU" sz="40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тестовые задания;</a:t>
            </a:r>
            <a:endParaRPr lang="ru-RU" sz="40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работа;</a:t>
            </a:r>
            <a:endParaRPr lang="ru-RU" sz="40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ролевые и деловые игры;</a:t>
            </a:r>
            <a:endParaRPr lang="ru-RU" sz="40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исследовательская деятельность</a:t>
            </a:r>
            <a:endParaRPr lang="ru-RU" sz="4000" dirty="0">
              <a:solidFill>
                <a:schemeClr val="tx1"/>
              </a:solidFill>
            </a:endParaRPr>
          </a:p>
          <a:p>
            <a:pPr algn="ctr"/>
            <a:endParaRPr lang="ru-RU" sz="4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774F1-9C23-47D5-AD17-4D8DE54C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875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0964A-F5E8-4246-9A95-48F98619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r>
              <a:rPr lang="ru-RU" sz="7200" b="1" dirty="0">
                <a:solidFill>
                  <a:srgbClr val="00B050"/>
                </a:solidFill>
              </a:rPr>
              <a:t> </a:t>
            </a: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9D24EC-57AB-4594-968F-EADDF53D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118" y="511251"/>
            <a:ext cx="9986743" cy="562809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«Лови ошибку»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4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мальчика-фантазёра: «И тут на меня налетела пчела, ужалила меня 100 раз, и полетела дальше». </a:t>
            </a:r>
            <a:r>
              <a:rPr lang="ru-RU" sz="43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(Пчела жалит только одни раз, после этого умирает.)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Пауки – единственные насекомые, которые плетут паутину. (</a:t>
            </a:r>
            <a:r>
              <a:rPr lang="ru-RU" sz="43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Пауки не являются насекомыми, т. к. у них 8 конечностей, они относятся к паукообразным.)</a:t>
            </a:r>
          </a:p>
          <a:p>
            <a:pPr algn="ctr"/>
            <a:r>
              <a:rPr lang="ru-RU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089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774F1-9C23-47D5-AD17-4D8DE54C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875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0964A-F5E8-4246-9A95-48F98619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r>
              <a:rPr lang="ru-RU" sz="7200" b="1" dirty="0">
                <a:solidFill>
                  <a:srgbClr val="00B050"/>
                </a:solidFill>
              </a:rPr>
              <a:t> </a:t>
            </a: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9D24EC-57AB-4594-968F-EADDF53D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009" y="978390"/>
            <a:ext cx="10729141" cy="5628096"/>
          </a:xfrm>
        </p:spPr>
        <p:txBody>
          <a:bodyPr>
            <a:normAutofit/>
          </a:bodyPr>
          <a:lstStyle/>
          <a:p>
            <a:pPr algn="ctr"/>
            <a:r>
              <a:rPr lang="ru-RU" sz="6600" b="1" u="sng" dirty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Приём «Ассоциация»</a:t>
            </a:r>
            <a:br>
              <a:rPr lang="ru-RU" sz="6600" b="1" u="sng" dirty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– круг, жёлтое, яркое, тёплое, греет, свет, звезда, небо и т. д.</a:t>
            </a:r>
            <a:br>
              <a:rPr lang="ru-RU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6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 – ?          Снег – ?</a:t>
            </a:r>
            <a:endParaRPr lang="ru-RU" sz="6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67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774F1-9C23-47D5-AD17-4D8DE54C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875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0964A-F5E8-4246-9A95-48F98619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r>
              <a:rPr lang="ru-RU" sz="7200" b="1" dirty="0">
                <a:solidFill>
                  <a:srgbClr val="00B050"/>
                </a:solidFill>
              </a:rPr>
              <a:t> </a:t>
            </a: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9D24EC-57AB-4594-968F-EADDF53D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101" y="352225"/>
            <a:ext cx="10729141" cy="582815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5800" b="1" u="sng" dirty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Приём «Слова-помощники» </a:t>
            </a:r>
          </a:p>
          <a:p>
            <a:pPr lvl="0" algn="just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Земли называют … . А условное изображение по­верхности Земли на плоскости называют … . Существует мно­го видов географических карт. На физической карте синим цветом обозначена …, коричневым, жёлтым, зелёным –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белым – … . Каждая карта имеет свой … . Если работаешь у настенной карты, стой …, когда держишь указку в правой руке, и …, когда указка в левой.</a:t>
            </a:r>
          </a:p>
          <a:p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802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774F1-9C23-47D5-AD17-4D8DE54C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875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0964A-F5E8-4246-9A95-48F98619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r>
              <a:rPr lang="ru-RU" sz="7200" b="1" dirty="0">
                <a:solidFill>
                  <a:srgbClr val="00B050"/>
                </a:solidFill>
              </a:rPr>
              <a:t> </a:t>
            </a: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9D24EC-57AB-4594-968F-EADDF53D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09" y="461555"/>
            <a:ext cx="10729141" cy="59734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5800" b="1" u="sng" dirty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Прием «Слова-помощники» </a:t>
            </a:r>
          </a:p>
          <a:p>
            <a:pPr lvl="0" algn="just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Земли называют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ГЛОБУС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условное изображение по­верхности Земли на плоскости называют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мно­го видов географических карт. На физической карте синим цветом обозначена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коричневым, жёлтым, зелёным –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белым –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ЛЕДНИКИ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Каждая карта имеет свой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работаешь у настенной карты, стой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держишь указку в правой руке, и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СЛЕВА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указка в левой.</a:t>
            </a:r>
          </a:p>
          <a:p>
            <a:pPr>
              <a:lnSpc>
                <a:spcPct val="120000"/>
              </a:lnSpc>
            </a:pPr>
            <a:r>
              <a:rPr lang="ru-RU" sz="4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3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774F1-9C23-47D5-AD17-4D8DE54C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499"/>
            <a:ext cx="1234875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0964A-F5E8-4246-9A95-48F98619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r>
              <a:rPr lang="ru-RU" sz="7200" b="1" dirty="0">
                <a:solidFill>
                  <a:srgbClr val="00B050"/>
                </a:solidFill>
              </a:rPr>
              <a:t> </a:t>
            </a: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9D24EC-57AB-4594-968F-EADDF53D2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571499"/>
            <a:ext cx="11115675" cy="99060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11000" b="1" u="sng" dirty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Приём «Пройди маршрут»</a:t>
            </a:r>
            <a:endParaRPr lang="ru-RU" sz="9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B734129-C1D3-48C5-8010-FB25E1FD3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30"/>
          <a:stretch/>
        </p:blipFill>
        <p:spPr>
          <a:xfrm>
            <a:off x="5479585" y="905842"/>
            <a:ext cx="6371692" cy="551909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B8E99BB-C476-4832-A921-BDC6170BA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85" y="1768474"/>
            <a:ext cx="4762500" cy="24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65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774F1-9C23-47D5-AD17-4D8DE54C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1234875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0964A-F5E8-4246-9A95-48F98619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r>
              <a:rPr lang="ru-RU" sz="7200" b="1" dirty="0">
                <a:solidFill>
                  <a:srgbClr val="00B050"/>
                </a:solidFill>
              </a:rPr>
              <a:t> </a:t>
            </a: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16A322E-DCE6-4475-BDD3-D76924627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Распечатать крупные цифры от 1 до 10: Карточки — Цифры и числа от 1 до 20 —  распечатать — Kid-mama — «Семья и Школа»">
            <a:extLst>
              <a:ext uri="{FF2B5EF4-FFF2-40B4-BE49-F238E27FC236}">
                <a16:creationId xmlns:a16="http://schemas.microsoft.com/office/drawing/2014/main" id="{89D7178E-B4B5-4423-8F11-5DA6DC7574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26F612-2701-48CE-88D8-38BEBE1C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1" y="620077"/>
            <a:ext cx="5360696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759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B774F1-9C23-47D5-AD17-4D8DE54C0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4875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0964A-F5E8-4246-9A95-48F98619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r>
              <a:rPr lang="ru-RU" sz="7200" b="1" dirty="0">
                <a:solidFill>
                  <a:srgbClr val="00B050"/>
                </a:solidFill>
              </a:rPr>
              <a:t> </a:t>
            </a: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7200" b="1" dirty="0">
                <a:solidFill>
                  <a:srgbClr val="00B050"/>
                </a:solidFill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br>
              <a:rPr lang="ru-RU" sz="5400" b="1" dirty="0">
                <a:solidFill>
                  <a:srgbClr val="00B05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9D24EC-57AB-4594-968F-EADDF53D2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725"/>
            <a:ext cx="10515600" cy="5710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800" b="1" u="sng" dirty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Приём «Исследование </a:t>
            </a:r>
          </a:p>
          <a:p>
            <a:pPr marL="0" indent="0" algn="ctr">
              <a:buNone/>
            </a:pPr>
            <a:r>
              <a:rPr lang="ru-RU" sz="5800" b="1" u="sng" dirty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в форме наблюдения»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endParaRPr lang="ru-RU" sz="5800" b="1" u="sng" dirty="0">
              <a:solidFill>
                <a:srgbClr val="C000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lvl="0" algn="just"/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Запаўняльнік аб'екта кантэнту 5">
            <a:extLst>
              <a:ext uri="{FF2B5EF4-FFF2-40B4-BE49-F238E27FC236}">
                <a16:creationId xmlns:a16="http://schemas.microsoft.com/office/drawing/2014/main" id="{D926363F-777F-44D1-9CEC-C22B87E73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3" y="2529391"/>
            <a:ext cx="10209767" cy="25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72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530</Words>
  <Application>Microsoft Office PowerPoint</Application>
  <PresentationFormat>Шырокаэкранны</PresentationFormat>
  <Paragraphs>45</Paragraphs>
  <Slides>10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6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Times New Roman</vt:lpstr>
      <vt:lpstr>Wingdings 3</vt:lpstr>
      <vt:lpstr>Тема Office</vt:lpstr>
      <vt:lpstr>      Эффективные приёмы работы  по формированию  естественно-научной грамотности  в начальных классах       </vt:lpstr>
      <vt:lpstr>                  </vt:lpstr>
      <vt:lpstr>                  </vt:lpstr>
      <vt:lpstr>                  </vt:lpstr>
      <vt:lpstr>                  </vt:lpstr>
      <vt:lpstr>                  </vt:lpstr>
      <vt:lpstr>                  </vt:lpstr>
      <vt:lpstr>                  </vt:lpstr>
      <vt:lpstr>                  </vt:lpstr>
      <vt:lpstr>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    «Эффективные приемы работы по формированию естественно-научной грамотности  в начальной школе»</dc:title>
  <dc:creator>user</dc:creator>
  <cp:lastModifiedBy>Галина</cp:lastModifiedBy>
  <cp:revision>18</cp:revision>
  <dcterms:created xsi:type="dcterms:W3CDTF">2024-03-18T19:00:35Z</dcterms:created>
  <dcterms:modified xsi:type="dcterms:W3CDTF">2025-02-28T11:17:18Z</dcterms:modified>
</cp:coreProperties>
</file>