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29"/>
  </p:handoutMasterIdLst>
  <p:sldIdLst>
    <p:sldId id="434" r:id="rId5"/>
    <p:sldId id="431" r:id="rId6"/>
    <p:sldId id="465" r:id="rId7"/>
    <p:sldId id="454" r:id="rId8"/>
    <p:sldId id="479" r:id="rId9"/>
    <p:sldId id="450" r:id="rId10"/>
    <p:sldId id="422" r:id="rId11"/>
    <p:sldId id="467" r:id="rId12"/>
    <p:sldId id="468" r:id="rId13"/>
    <p:sldId id="466" r:id="rId14"/>
    <p:sldId id="469" r:id="rId15"/>
    <p:sldId id="440" r:id="rId16"/>
    <p:sldId id="451" r:id="rId17"/>
    <p:sldId id="329" r:id="rId18"/>
    <p:sldId id="435" r:id="rId19"/>
    <p:sldId id="442" r:id="rId20"/>
    <p:sldId id="455" r:id="rId21"/>
    <p:sldId id="444" r:id="rId22"/>
    <p:sldId id="470" r:id="rId23"/>
    <p:sldId id="471" r:id="rId24"/>
    <p:sldId id="480" r:id="rId25"/>
    <p:sldId id="463" r:id="rId26"/>
    <p:sldId id="464" r:id="rId27"/>
    <p:sldId id="262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165" autoAdjust="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commentAuthors" Target="commentAuthors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07.01.2026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1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Решение задач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на нахождение длины стороны квадрата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6</a:t>
            </a: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622611" y="301127"/>
            <a:ext cx="10183907" cy="48922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задания.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Найди длину стороны квадрата.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Площадь квадрата равна 1600 м². Найди длину стороны квадрата.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Площадь квадрата равна 3600 м². Найди длину стороны квадрата.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251380" y="5127812"/>
            <a:ext cx="3973645" cy="105995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запиши в тетради.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892" y="4040953"/>
            <a:ext cx="2032127" cy="2807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35108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41295" y="301128"/>
            <a:ext cx="10668000" cy="6286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Образец правильного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решения и объяснения задачи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Площадь квадрата равна 900 м². Найди длину стороны квадрата.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Стороны квадрата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равны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площадь квадрата равна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длины стороны квадрата на саму себя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двух одинаковых чисел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Задача 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–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900 м²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а ∙ а.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? 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найти длину стороны квадрата надо узнать, какие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два одинаковых числа при умножении дают 900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900 =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30 ∙ 30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=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30 м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30 м длина стороны квадрата.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07006" y="5872890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830482B4-1E26-4F54-BAE9-DA8C456E6BDC}"/>
              </a:ext>
            </a:extLst>
          </p:cNvPr>
          <p:cNvSpPr/>
          <p:nvPr/>
        </p:nvSpPr>
        <p:spPr>
          <a:xfrm>
            <a:off x="3693459" y="5962101"/>
            <a:ext cx="5638800" cy="8156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прочитайте и расскажите друг другу.</a:t>
            </a:r>
          </a:p>
        </p:txBody>
      </p:sp>
    </p:spTree>
    <p:extLst>
      <p:ext uri="{BB962C8B-B14F-4D97-AF65-F5344CB8AC3E}">
        <p14:creationId xmlns:p14="http://schemas.microsoft.com/office/powerpoint/2010/main" val="26281179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41295" y="301128"/>
            <a:ext cx="10668000" cy="55292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       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Площадь квадрата равна 1600 м². Найди длину стороны квадрата.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Задача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– 1600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м²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а ∙ 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?  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должны узнать, какие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два одинаковых числа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умножении дают 1 600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1 600 =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40 ∙ 40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=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40 м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40 м длина стороны квадрата.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07006" y="5872890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15920" y="5468471"/>
            <a:ext cx="10441727" cy="12649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расскажи последовательность своих действий при записи решения задачи  соседу по парте;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264437984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23365" y="301128"/>
            <a:ext cx="10685930" cy="55170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Площадь квадрата равна 3600 м². Найди длину стороны квадрата.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Задача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–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3600 м²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а ∙ 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?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должны узнать, какие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два одинаковых числа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умножении дают 3 600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3 600 =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60 ∙ 60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=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60 м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60 м длина стороны квадрата.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endParaRPr lang="ru-RU" sz="32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146237" y="5205272"/>
            <a:ext cx="10441727" cy="13938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расскажи последовательность своих действий при записи решения задачи  соседу по парте;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63023481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48760" y="138899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A398D989-28AE-470B-92F1-0F0CBADBFDA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52674" y="1647810"/>
            <a:ext cx="6729984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5863549"/>
            <a:ext cx="5567083" cy="8599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999129" y="1057835"/>
            <a:ext cx="9186938" cy="5678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Квадрат – это прямоугольник, у которого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длины всех сторон равны.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часть плоскости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которая ограничена геометрической фигурой.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5937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268071" y="1237130"/>
            <a:ext cx="8624047" cy="3328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Квадрат – это прямоугольник, у которого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– это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B0998DC-D46E-4869-AA97-C64E98A63377}"/>
              </a:ext>
            </a:extLst>
          </p:cNvPr>
          <p:cNvSpPr/>
          <p:nvPr/>
        </p:nvSpPr>
        <p:spPr>
          <a:xfrm>
            <a:off x="3119719" y="5602941"/>
            <a:ext cx="7055222" cy="12026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1184055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      Запомни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96152" y="3777921"/>
            <a:ext cx="11178988" cy="2121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квадрата с длиной стороны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этой длины на саму себя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или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произведению двух одинаковых чисел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а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∙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06706" y="1619038"/>
            <a:ext cx="4078940" cy="192863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9718" y="1619038"/>
            <a:ext cx="2662517" cy="1882214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730671FA-8404-4665-9B99-DBE3BD1AC227}"/>
              </a:ext>
            </a:extLst>
          </p:cNvPr>
          <p:cNvSpPr/>
          <p:nvPr/>
        </p:nvSpPr>
        <p:spPr>
          <a:xfrm>
            <a:off x="3496235" y="5607819"/>
            <a:ext cx="5567083" cy="10668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545865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                                           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3048001" y="3391037"/>
            <a:ext cx="8462682" cy="1720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квадрата с длиной стороны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или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…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S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=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804D76C8-E5E4-4DFE-BF32-402F0CB47FDF}"/>
              </a:ext>
            </a:extLst>
          </p:cNvPr>
          <p:cNvSpPr/>
          <p:nvPr/>
        </p:nvSpPr>
        <p:spPr>
          <a:xfrm>
            <a:off x="5522259" y="1485035"/>
            <a:ext cx="1640541" cy="149734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5495365"/>
            <a:ext cx="7055222" cy="112955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14568872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1047164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Запомни!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223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Чтобы найти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надо узнать, какие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два одинаковых числа при умножении дают 4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= 2 ∙ 2     а = 2 см          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45341" y="1523999"/>
            <a:ext cx="4240305" cy="190500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9719" y="1427143"/>
            <a:ext cx="2949388" cy="2074110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EC798462-8851-4DEB-B138-16D99EDDBAE6}"/>
              </a:ext>
            </a:extLst>
          </p:cNvPr>
          <p:cNvSpPr/>
          <p:nvPr/>
        </p:nvSpPr>
        <p:spPr>
          <a:xfrm>
            <a:off x="3496235" y="5607819"/>
            <a:ext cx="5567083" cy="10668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18800689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5506" y="4868180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92AFB468-2D6C-4049-8D7B-B94172DEEA8D}"/>
              </a:ext>
            </a:extLst>
          </p:cNvPr>
          <p:cNvSpPr txBox="1"/>
          <p:nvPr/>
        </p:nvSpPr>
        <p:spPr>
          <a:xfrm>
            <a:off x="3720353" y="1101106"/>
            <a:ext cx="7355005" cy="31763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Квадрат – это прямоугольник,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которого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длины всех сторон равны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часть плоскости, которая ограничена геометрической фигурой.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8D71867-0987-4E2F-8D36-561AB737D50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02323" y="1101106"/>
            <a:ext cx="2827646" cy="1967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0889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1047164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Продолжи!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223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Чтобы найти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надо узнать, какие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45341" y="1523999"/>
            <a:ext cx="4240305" cy="190500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9719" y="1427143"/>
            <a:ext cx="2949388" cy="2074110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EC798462-8851-4DEB-B138-16D99EDDBAE6}"/>
              </a:ext>
            </a:extLst>
          </p:cNvPr>
          <p:cNvSpPr/>
          <p:nvPr/>
        </p:nvSpPr>
        <p:spPr>
          <a:xfrm>
            <a:off x="2483223" y="5607819"/>
            <a:ext cx="6935781" cy="10668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83463774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Подведение итогов выполнения задания.</a:t>
            </a:r>
            <a:r>
              <a:rPr lang="ru-RU" sz="2800" b="1" dirty="0">
                <a:solidFill>
                  <a:srgbClr val="FF0000"/>
                </a:solidFill>
              </a:rPr>
              <a:t>        </a:t>
            </a:r>
          </a:p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Запомни единицы площади!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87FD21D3-231B-4EAC-A512-65B01379D51B}"/>
              </a:ext>
            </a:extLst>
          </p:cNvPr>
          <p:cNvSpPr/>
          <p:nvPr/>
        </p:nvSpPr>
        <p:spPr>
          <a:xfrm>
            <a:off x="3477334" y="5198293"/>
            <a:ext cx="5711489" cy="13585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82C5D86-A83C-481D-B47C-BCD9EF7B76B0}"/>
              </a:ext>
            </a:extLst>
          </p:cNvPr>
          <p:cNvSpPr txBox="1"/>
          <p:nvPr/>
        </p:nvSpPr>
        <p:spPr>
          <a:xfrm>
            <a:off x="3048000" y="1837765"/>
            <a:ext cx="5979459" cy="3111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624694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49227" y="254802"/>
            <a:ext cx="10705643" cy="58464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  <a:endParaRPr lang="ru-RU" sz="24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 или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сантиметре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2223247" y="5755341"/>
            <a:ext cx="7055224" cy="10502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1751135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987213" y="3066001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126430"/>
            <a:ext cx="8951241" cy="1573716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Запомнили вы: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способ нахождения длины стороны квадрата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единицы площади и соотношения между ними?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26731" y="3346477"/>
            <a:ext cx="8932889" cy="1117085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решении задач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нахождение длины стороны квадрата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 </a:t>
            </a: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732" y="4933585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227293" y="4796118"/>
            <a:ext cx="7521389" cy="106743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 решении задач?</a:t>
            </a:r>
          </a:p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30237642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Повтори, как найти площадь квадрата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4090241" y="5517035"/>
            <a:ext cx="4715435" cy="12045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121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квадрата с длиной стороны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этой длины на саму себя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или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произведению двух одинаковых чисел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800" b="1" i="1" dirty="0">
                <a:solidFill>
                  <a:srgbClr val="FF0000"/>
                </a:solidFill>
                <a:latin typeface="MS Gothic" panose="020B0609070205080204" pitchFamily="49" charset="-12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43317" y="1147482"/>
            <a:ext cx="4742329" cy="240019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9718" y="1161231"/>
            <a:ext cx="3316941" cy="2340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66138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Повтори, как найти длину стороны квадрата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4090241" y="5517035"/>
            <a:ext cx="4715435" cy="12045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223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Чтобы найти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надо узнать, какие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два одинаковых числа при умножении дают 4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 = 2 ∙ 2     а = 2 см          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45341" y="1523999"/>
            <a:ext cx="4240305" cy="190500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9719" y="1427143"/>
            <a:ext cx="2949388" cy="2074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56470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площади!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774705" y="5657535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854824"/>
            <a:ext cx="2149632" cy="292295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A7D6AB9-6281-461C-84BD-6A436BA6EB32}"/>
              </a:ext>
            </a:extLst>
          </p:cNvPr>
          <p:cNvSpPr txBox="1"/>
          <p:nvPr/>
        </p:nvSpPr>
        <p:spPr>
          <a:xfrm>
            <a:off x="3048000" y="1572158"/>
            <a:ext cx="6320118" cy="37435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07682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площади!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774705" y="5657535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CAB2D5-A3BF-417A-A460-0167EE6E2BF1}"/>
              </a:ext>
            </a:extLst>
          </p:cNvPr>
          <p:cNvSpPr txBox="1"/>
          <p:nvPr/>
        </p:nvSpPr>
        <p:spPr>
          <a:xfrm>
            <a:off x="143434" y="1049004"/>
            <a:ext cx="11672047" cy="47446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сантиметре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746476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622611" y="301127"/>
            <a:ext cx="10183907" cy="48922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Первый способ выполнения задания.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Найди длину стороны квадрата.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Площадь квадрата равна 1600 м². Найди длину стороны квадрата.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Площадь квадрата равна 3600 м². Найди длину стороны квадрата.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251380" y="5127812"/>
            <a:ext cx="3973645" cy="105995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запиши в тетради.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892" y="4040953"/>
            <a:ext cx="2032127" cy="2807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41295" y="301128"/>
            <a:ext cx="10568833" cy="55292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       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Площадь квадрата равна 1600 м². Найди длину стороны квадрата.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Задача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– 1600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м²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а ∙ 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?  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должны узнать, какие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два одинаковых числа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умножении дают 1 600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1600 =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40 ∙ 40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=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40 м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40 м длина стороны квадрата.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07006" y="5872890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830482B4-1E26-4F54-BAE9-DA8C456E6BDC}"/>
              </a:ext>
            </a:extLst>
          </p:cNvPr>
          <p:cNvSpPr/>
          <p:nvPr/>
        </p:nvSpPr>
        <p:spPr>
          <a:xfrm>
            <a:off x="3477334" y="5962101"/>
            <a:ext cx="5854925" cy="8156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196903434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23365" y="301128"/>
            <a:ext cx="10685930" cy="55170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	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Площадь квадрата равна 3600 м². Найди длину стороны квадрата.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Задача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–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3600 м²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а ∙ 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?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должны узнать, какие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два одинаковых числа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умножении дают 3 600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3600 =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60 ∙ 60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=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60 м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60 м длина стороны квадрата.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endParaRPr lang="ru-RU" sz="32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D0E9A7B-910A-46A3-8F49-2E03FA2C8EE7}"/>
              </a:ext>
            </a:extLst>
          </p:cNvPr>
          <p:cNvSpPr/>
          <p:nvPr/>
        </p:nvSpPr>
        <p:spPr>
          <a:xfrm>
            <a:off x="3477334" y="5962101"/>
            <a:ext cx="5854925" cy="8156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248360216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32390</TotalTime>
  <Words>1312</Words>
  <Application>Microsoft Office PowerPoint</Application>
  <PresentationFormat>Шырокаэкранны</PresentationFormat>
  <Paragraphs>212</Paragraphs>
  <Slides>24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7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24</vt:i4>
      </vt:variant>
    </vt:vector>
  </HeadingPairs>
  <TitlesOfParts>
    <vt:vector size="32" baseType="lpstr">
      <vt:lpstr>MS Gothic</vt:lpstr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Решение задач  на нахождение длины стороны квадрата 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461</cp:revision>
  <dcterms:created xsi:type="dcterms:W3CDTF">2022-11-26T19:01:26Z</dcterms:created>
  <dcterms:modified xsi:type="dcterms:W3CDTF">2026-01-07T16:11:48Z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