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2"/>
  </p:handoutMasterIdLst>
  <p:sldIdLst>
    <p:sldId id="434" r:id="rId5"/>
    <p:sldId id="431" r:id="rId6"/>
    <p:sldId id="465" r:id="rId7"/>
    <p:sldId id="479" r:id="rId8"/>
    <p:sldId id="482" r:id="rId9"/>
    <p:sldId id="422" r:id="rId10"/>
    <p:sldId id="440" r:id="rId11"/>
    <p:sldId id="451" r:id="rId12"/>
    <p:sldId id="329" r:id="rId13"/>
    <p:sldId id="435" r:id="rId14"/>
    <p:sldId id="442" r:id="rId15"/>
    <p:sldId id="456" r:id="rId16"/>
    <p:sldId id="457" r:id="rId17"/>
    <p:sldId id="462" r:id="rId18"/>
    <p:sldId id="481" r:id="rId19"/>
    <p:sldId id="464" r:id="rId20"/>
    <p:sldId id="26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нахождение длины сторон прямоугольника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5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6402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у которого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произведению длин этих сторон:  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32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989294"/>
            <a:ext cx="2051021" cy="2816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860612"/>
            <a:ext cx="8480611" cy="5114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   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5863549"/>
            <a:ext cx="7055222" cy="8984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6352" y="1670894"/>
            <a:ext cx="2528047" cy="17581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0752" y="1641794"/>
            <a:ext cx="2528047" cy="175810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96235" y="5477436"/>
            <a:ext cx="5567083" cy="13003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F372F7-2C74-446C-9ABA-1FBAE1097B9D}"/>
              </a:ext>
            </a:extLst>
          </p:cNvPr>
          <p:cNvSpPr txBox="1"/>
          <p:nvPr/>
        </p:nvSpPr>
        <p:spPr>
          <a:xfrm>
            <a:off x="1622613" y="3705669"/>
            <a:ext cx="9278470" cy="1546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 надо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разделить на одну из его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S : b                  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S : а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322C89B-3A5F-4FA5-9AA7-67017ABA6BE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989294"/>
            <a:ext cx="2051021" cy="281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429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47247"/>
            <a:ext cx="2194456" cy="3030531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504329"/>
            <a:ext cx="7055222" cy="11955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C21566-44B4-456F-825A-538639F09DD2}"/>
              </a:ext>
            </a:extLst>
          </p:cNvPr>
          <p:cNvSpPr txBox="1"/>
          <p:nvPr/>
        </p:nvSpPr>
        <p:spPr>
          <a:xfrm>
            <a:off x="2384612" y="3307740"/>
            <a:ext cx="8543363" cy="1608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 надо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…                   b = …</a:t>
            </a: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задания.</a:t>
            </a:r>
            <a:r>
              <a:rPr lang="ru-RU" sz="2800" b="1" dirty="0">
                <a:solidFill>
                  <a:srgbClr val="FF0000"/>
                </a:solidFill>
              </a:rPr>
              <a:t>        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 единицы площади!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FD21D3-231B-4EAC-A512-65B01379D51B}"/>
              </a:ext>
            </a:extLst>
          </p:cNvPr>
          <p:cNvSpPr/>
          <p:nvPr/>
        </p:nvSpPr>
        <p:spPr>
          <a:xfrm>
            <a:off x="3477334" y="5198293"/>
            <a:ext cx="5711489" cy="13585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2C5D86-A83C-481D-B47C-BCD9EF7B76B0}"/>
              </a:ext>
            </a:extLst>
          </p:cNvPr>
          <p:cNvSpPr txBox="1"/>
          <p:nvPr/>
        </p:nvSpPr>
        <p:spPr>
          <a:xfrm>
            <a:off x="3048000" y="1837765"/>
            <a:ext cx="5979459" cy="3111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36689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 нахождения длины сторон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846166"/>
            <a:ext cx="8932889" cy="1664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длины сторон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выполнении перевода значений площади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0237642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7AA15-5767-43A5-B6A3-F6C77142F003}"/>
              </a:ext>
            </a:extLst>
          </p:cNvPr>
          <p:cNvSpPr txBox="1"/>
          <p:nvPr/>
        </p:nvSpPr>
        <p:spPr>
          <a:xfrm>
            <a:off x="3829969" y="949619"/>
            <a:ext cx="7689678" cy="1452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все углы прямые 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3639670" y="2594250"/>
            <a:ext cx="8114463" cy="3248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произведению длин этих сторон: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1260" y="552988"/>
            <a:ext cx="3348409" cy="16075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1260" y="2800841"/>
            <a:ext cx="3258763" cy="239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длину сторон прямоугольника!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1437430" y="3162246"/>
            <a:ext cx="10240217" cy="3548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 надо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разделить на одну из его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а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      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15 : 3 = 5 (м)           15 : 5 = 3 (м)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12484" y="1218480"/>
            <a:ext cx="3348409" cy="142027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8162" y="1049003"/>
            <a:ext cx="2925485" cy="199790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51F96BE-3955-4528-AD0C-5EADA6E89C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25687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3048000" y="1572158"/>
            <a:ext cx="6320118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0993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31694" y="385482"/>
            <a:ext cx="11421035" cy="3933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Найди длину сторон прямоугольника.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2 га, а его д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лина </a:t>
            </a:r>
            <a:r>
              <a:rPr 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400 м.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ширину прямоугольника. 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3 га, а его ширина </a:t>
            </a:r>
            <a:r>
              <a:rPr 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60 м. 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длину прямоугольника.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4930588"/>
            <a:ext cx="3368207" cy="12501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90F00C9-949E-4CDC-9C22-F29671BACD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113490"/>
            <a:ext cx="1946923" cy="281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43060" y="301128"/>
            <a:ext cx="11166235" cy="61173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 </a:t>
            </a: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2 га, а его д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лина </a:t>
            </a:r>
            <a:r>
              <a:rPr 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400 м. </a:t>
            </a: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ширину прямоугольника.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Задача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га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400 м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= S :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га = 20 000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20 000 : 400 = 50 (м)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50 м ширина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468471"/>
            <a:ext cx="10441727" cy="12649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43059" y="301128"/>
            <a:ext cx="11234587" cy="6183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</a:t>
            </a: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3 га, а его ш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ирина </a:t>
            </a:r>
            <a:r>
              <a:rPr 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60 м. </a:t>
            </a: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длину прямоугольника.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Задача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га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– 60 м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S : b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га = 30 000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м²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30 000 : 60 = 500 (м)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500 м длина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468471"/>
            <a:ext cx="10441727" cy="13093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6302348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2C1363D2-C4D7-4A0B-9E87-DFCC2E6BEF2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2383" y="1642433"/>
            <a:ext cx="672998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32894</TotalTime>
  <Words>995</Words>
  <Application>Microsoft Office PowerPoint</Application>
  <PresentationFormat>Шырокаэкранны</PresentationFormat>
  <Paragraphs>157</Paragraphs>
  <Slides>17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17</vt:i4>
      </vt:variant>
    </vt:vector>
  </HeadingPairs>
  <TitlesOfParts>
    <vt:vector size="25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длины сторон прямоугольника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461</cp:revision>
  <dcterms:created xsi:type="dcterms:W3CDTF">2022-11-26T19:01:26Z</dcterms:created>
  <dcterms:modified xsi:type="dcterms:W3CDTF">2026-01-07T15:58:17Z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