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21"/>
  </p:handoutMasterIdLst>
  <p:sldIdLst>
    <p:sldId id="434" r:id="rId5"/>
    <p:sldId id="431" r:id="rId6"/>
    <p:sldId id="479" r:id="rId7"/>
    <p:sldId id="480" r:id="rId8"/>
    <p:sldId id="422" r:id="rId9"/>
    <p:sldId id="440" r:id="rId10"/>
    <p:sldId id="451" r:id="rId11"/>
    <p:sldId id="329" r:id="rId12"/>
    <p:sldId id="435" r:id="rId13"/>
    <p:sldId id="442" r:id="rId14"/>
    <p:sldId id="456" r:id="rId15"/>
    <p:sldId id="457" r:id="rId16"/>
    <p:sldId id="481" r:id="rId17"/>
    <p:sldId id="482" r:id="rId18"/>
    <p:sldId id="464" r:id="rId19"/>
    <p:sldId id="262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07.01.2026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5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hyperlink" Target="https://flomaster.club/43917-zarjadka-dlja-detej-risunok.html" TargetMode="External"/><Relationship Id="rId5" Type="http://schemas.openxmlformats.org/officeDocument/2006/relationships/image" Target="../media/image15.png"/><Relationship Id="rId10" Type="http://schemas.openxmlformats.org/officeDocument/2006/relationships/image" Target="../media/image30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109166"/>
            <a:ext cx="11104964" cy="3587025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Решение задач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на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нахождение площади прямоугольника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Задание 3</a:t>
            </a:r>
          </a:p>
        </p:txBody>
      </p:sp>
    </p:spTree>
    <p:extLst>
      <p:ext uri="{BB962C8B-B14F-4D97-AF65-F5344CB8AC3E}">
        <p14:creationId xmlns:p14="http://schemas.microsoft.com/office/powerpoint/2010/main" val="3825430121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8965"/>
            <a:ext cx="2077915" cy="29865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268071" y="1120588"/>
            <a:ext cx="8785412" cy="39580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Прямоугольник – это четырёхугольник,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которого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– это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B0998DC-D46E-4869-AA97-C64E98A63377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21184055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12391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Запомни</a:t>
            </a:r>
            <a:r>
              <a:rPr lang="ru-RU" sz="3600" b="1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582706" y="3807140"/>
            <a:ext cx="11094941" cy="2121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прямоугольника с длинами сторон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произведению длин этих сторон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ru-RU" sz="2800" b="1" i="1" dirty="0">
                <a:solidFill>
                  <a:srgbClr val="FF0000"/>
                </a:solidFill>
                <a:latin typeface="MS Gothic" panose="020B0609070205080204" pitchFamily="49" charset="-128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 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B485521-AAD3-4EDE-BDE9-33284B55801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67870" y="1526315"/>
            <a:ext cx="3198578" cy="190268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DB0FD5F-C772-43DD-82C8-15396F43758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23808" y="1641794"/>
            <a:ext cx="2924992" cy="2233386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405AC16C-87CB-467B-955C-C82F519F2F6F}"/>
              </a:ext>
            </a:extLst>
          </p:cNvPr>
          <p:cNvSpPr/>
          <p:nvPr/>
        </p:nvSpPr>
        <p:spPr>
          <a:xfrm>
            <a:off x="3496235" y="5477436"/>
            <a:ext cx="5567083" cy="130034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318004293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Продолжи!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B85A71EE-237A-49CD-B081-728E471C6B0B}"/>
              </a:ext>
            </a:extLst>
          </p:cNvPr>
          <p:cNvSpPr/>
          <p:nvPr/>
        </p:nvSpPr>
        <p:spPr>
          <a:xfrm>
            <a:off x="4798005" y="1440416"/>
            <a:ext cx="2935402" cy="152824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A7B60172-BEEE-4110-A5EB-35466B805528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0334DC8-5D11-4DA8-BF95-70784F9D5B2E}"/>
              </a:ext>
            </a:extLst>
          </p:cNvPr>
          <p:cNvSpPr txBox="1"/>
          <p:nvPr/>
        </p:nvSpPr>
        <p:spPr>
          <a:xfrm>
            <a:off x="2043952" y="2999565"/>
            <a:ext cx="10076329" cy="1660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прямоугольника с длинами сторон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…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342284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Подведение итогов выполнения задания.</a:t>
            </a:r>
            <a:r>
              <a:rPr lang="ru-RU" sz="2800" b="1" dirty="0">
                <a:solidFill>
                  <a:srgbClr val="FF0000"/>
                </a:solidFill>
              </a:rPr>
              <a:t>        </a:t>
            </a:r>
          </a:p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Запомни единицы площади!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87FD21D3-231B-4EAC-A512-65B01379D51B}"/>
              </a:ext>
            </a:extLst>
          </p:cNvPr>
          <p:cNvSpPr/>
          <p:nvPr/>
        </p:nvSpPr>
        <p:spPr>
          <a:xfrm>
            <a:off x="3477334" y="5198293"/>
            <a:ext cx="5711489" cy="13585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82C5D86-A83C-481D-B47C-BCD9EF7B76B0}"/>
              </a:ext>
            </a:extLst>
          </p:cNvPr>
          <p:cNvSpPr txBox="1"/>
          <p:nvPr/>
        </p:nvSpPr>
        <p:spPr>
          <a:xfrm>
            <a:off x="3048000" y="1837765"/>
            <a:ext cx="5979459" cy="3111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345864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49227" y="254802"/>
            <a:ext cx="10705643" cy="58464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Продолжи!</a:t>
            </a:r>
            <a:endParaRPr lang="ru-RU" sz="24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гектаре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аров или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дециметров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дециметре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сантиметре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172A067-AD5F-4D33-8B82-8647A507CB44}"/>
              </a:ext>
            </a:extLst>
          </p:cNvPr>
          <p:cNvSpPr/>
          <p:nvPr/>
        </p:nvSpPr>
        <p:spPr>
          <a:xfrm>
            <a:off x="2223247" y="5755341"/>
            <a:ext cx="7055224" cy="10502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21860835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987213" y="3066001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364772" y="1126430"/>
            <a:ext cx="8951241" cy="1573716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Запомнили вы: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способы нахождения площади прямоугольника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единицы площади и соотношения между ними?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26731" y="2846166"/>
            <a:ext cx="8932889" cy="1664935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решении задач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 нахождение площади прямоугольника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; </a:t>
            </a:r>
          </a:p>
          <a:p>
            <a:pPr lvl="0" algn="ctr"/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при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значений площади из одних единиц измерения в другие?</a:t>
            </a: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6732" y="4933585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227293" y="4796118"/>
            <a:ext cx="7521389" cy="106743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 решении задач?</a:t>
            </a:r>
          </a:p>
          <a:p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30237642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4090241" y="5517035"/>
            <a:ext cx="4715435" cy="12045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717AA15-5767-43A5-B6A3-F6C77142F003}"/>
              </a:ext>
            </a:extLst>
          </p:cNvPr>
          <p:cNvSpPr txBox="1"/>
          <p:nvPr/>
        </p:nvSpPr>
        <p:spPr>
          <a:xfrm>
            <a:off x="3829969" y="949619"/>
            <a:ext cx="7689678" cy="14526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Прямоугольник – это четырёхугольник, 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которого все углы прямые 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противоположные стороны равны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3864263" y="2559363"/>
            <a:ext cx="7512239" cy="31457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часть плоскости, которая ограничена геометрической фигурой.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прямоугольника с длинами сторон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произведению длин этих сторон: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ru-RU" sz="2800" b="1" i="1" dirty="0">
                <a:solidFill>
                  <a:srgbClr val="FF0000"/>
                </a:solidFill>
                <a:latin typeface="MS Gothic" panose="020B0609070205080204" pitchFamily="49" charset="-128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 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B485521-AAD3-4EDE-BDE9-33284B55801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1260" y="552988"/>
            <a:ext cx="3348409" cy="160750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DB0FD5F-C772-43DD-82C8-15396F43758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1260" y="2800841"/>
            <a:ext cx="3258763" cy="2392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08890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 единицы площади!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774705" y="5657535"/>
            <a:ext cx="4715435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854824"/>
            <a:ext cx="2149632" cy="292295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A7D6AB9-6281-461C-84BD-6A436BA6EB32}"/>
              </a:ext>
            </a:extLst>
          </p:cNvPr>
          <p:cNvSpPr txBox="1"/>
          <p:nvPr/>
        </p:nvSpPr>
        <p:spPr>
          <a:xfrm>
            <a:off x="3048000" y="1572158"/>
            <a:ext cx="6320118" cy="37435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607682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2890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 единицы площади!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774705" y="5657535"/>
            <a:ext cx="4715435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CAB2D5-A3BF-417A-A460-0167EE6E2BF1}"/>
              </a:ext>
            </a:extLst>
          </p:cNvPr>
          <p:cNvSpPr txBox="1"/>
          <p:nvPr/>
        </p:nvSpPr>
        <p:spPr>
          <a:xfrm>
            <a:off x="143434" y="1049004"/>
            <a:ext cx="11672047" cy="47446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гектаре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дециметров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дециметре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сантиметре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185672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622611" y="885674"/>
            <a:ext cx="10055035" cy="43652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Найди площадь прямоугольника.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Длина прямоугольника равна 7 м, что на 2 м 5 </a:t>
            </a:r>
            <a:r>
              <a:rPr lang="ru-RU" sz="2800" b="1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больше его ширины. Найдите площадь прямоугольника. 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Ширина прямоугольника равна 4 </a:t>
            </a:r>
            <a:r>
              <a:rPr lang="ru-RU" sz="2800" b="1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что на 2 </a:t>
            </a:r>
            <a:r>
              <a:rPr lang="ru-RU" sz="2800" b="1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 см меньше его длины. Найдите площадь прямоугольника. 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251380" y="4930588"/>
            <a:ext cx="3368207" cy="125010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запиши в тетради. </a:t>
            </a:r>
          </a:p>
        </p:txBody>
      </p:sp>
    </p:spTree>
    <p:extLst>
      <p:ext uri="{BB962C8B-B14F-4D97-AF65-F5344CB8AC3E}">
        <p14:creationId xmlns:p14="http://schemas.microsoft.com/office/powerpoint/2010/main" val="24787275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41295" y="301128"/>
            <a:ext cx="10668000" cy="5883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	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                    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Длина прямоугольника равна 7 м, что на 2 м 5 </a:t>
            </a:r>
            <a:r>
              <a:rPr lang="ru-RU" sz="2400" b="1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4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больше его ширины. Найдите площадь прямоугольника. 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Задача 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 м, что на 2 м 5 </a:t>
            </a:r>
            <a:r>
              <a:rPr lang="ru-RU" sz="24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дм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больше.</a:t>
            </a:r>
            <a:endParaRPr lang="ru-RU" sz="24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?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0195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</a:t>
            </a:r>
            <a:r>
              <a:rPr lang="en-GB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en-GB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?      </a:t>
            </a:r>
            <a:r>
              <a:rPr lang="en-GB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= a ∙</a:t>
            </a:r>
            <a:r>
              <a:rPr lang="en-GB" sz="2400" b="1" i="1" dirty="0">
                <a:solidFill>
                  <a:srgbClr val="FF0000"/>
                </a:solidFill>
                <a:effectLst/>
                <a:latin typeface="MS Gothic" panose="020B0609070205080204" pitchFamily="49" charset="-128"/>
                <a:ea typeface="Calibri" panose="020F0502020204030204" pitchFamily="34" charset="0"/>
                <a:cs typeface="MS Gothic" panose="020B0609070205080204" pitchFamily="49" charset="-128"/>
              </a:rPr>
              <a:t> </a:t>
            </a:r>
            <a:r>
              <a:rPr lang="en-GB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en-GB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en-GB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en-GB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70 </a:t>
            </a:r>
            <a:r>
              <a:rPr lang="ru-RU" sz="24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2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</a:t>
            </a:r>
            <a:r>
              <a:rPr lang="en-GB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24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en-GB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25 </a:t>
            </a:r>
            <a:r>
              <a:rPr lang="ru-RU" sz="24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lnSpc>
                <a:spcPct val="107000"/>
              </a:lnSpc>
            </a:pPr>
            <a:r>
              <a:rPr lang="ru-RU" sz="2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1)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70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25 = 45 (дм) – ширина прямоугольника;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2) 70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 45 = 3 150 (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= 31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площадь прямоугольника.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31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площадь прямоугольника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ctr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</a:pPr>
            <a:endParaRPr lang="ru-RU" sz="3200" b="1" i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15920" y="5468471"/>
            <a:ext cx="10441727" cy="12649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расскажи последовательность своих действий при записи решения задачи  соседу по парте;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вместе проверьте правильность решения.</a:t>
            </a:r>
          </a:p>
        </p:txBody>
      </p:sp>
    </p:spTree>
    <p:extLst>
      <p:ext uri="{BB962C8B-B14F-4D97-AF65-F5344CB8AC3E}">
        <p14:creationId xmlns:p14="http://schemas.microsoft.com/office/powerpoint/2010/main" val="264437984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23365" y="301128"/>
            <a:ext cx="10685930" cy="5912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	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                      </a:t>
            </a:r>
            <a:r>
              <a:rPr lang="ru-RU" sz="24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Ширина прямоугольника равна 4 </a:t>
            </a:r>
            <a:r>
              <a:rPr lang="ru-RU" sz="2400" b="1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4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что на 2 </a:t>
            </a:r>
            <a:r>
              <a:rPr lang="ru-RU" sz="2400" b="1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4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 см меньше его длины. Найдите площадь прямоугольника. 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Задача 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24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что на 2 </a:t>
            </a:r>
            <a:r>
              <a:rPr lang="ru-RU" sz="24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 см меньше.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?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0195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</a:t>
            </a:r>
            <a:r>
              <a:rPr lang="en-GB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en-GB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?    </a:t>
            </a:r>
            <a:r>
              <a:rPr lang="en-GB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= a ∙</a:t>
            </a:r>
            <a:r>
              <a:rPr lang="en-GB" sz="2400" b="1" i="1" dirty="0">
                <a:solidFill>
                  <a:srgbClr val="FF0000"/>
                </a:solidFill>
                <a:effectLst/>
                <a:latin typeface="MS Gothic" panose="020B0609070205080204" pitchFamily="49" charset="-128"/>
                <a:ea typeface="Calibri" panose="020F0502020204030204" pitchFamily="34" charset="0"/>
                <a:cs typeface="MS Gothic" panose="020B0609070205080204" pitchFamily="49" charset="-128"/>
              </a:rPr>
              <a:t> </a:t>
            </a:r>
            <a:r>
              <a:rPr lang="en-GB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en-GB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en-GB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 </a:t>
            </a:r>
            <a:r>
              <a:rPr lang="ru-RU" sz="24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en-GB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40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en-GB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2 </a:t>
            </a:r>
            <a:r>
              <a:rPr lang="ru-RU" sz="24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en-GB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28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lnSpc>
                <a:spcPct val="107000"/>
              </a:lnSpc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1) 40 + 28 = 68 (см) – длина прямоугольника;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2) 40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 68 = 2 720 (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= 27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площадь прямоугольника.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27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площадь прямоугольника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</a:pPr>
            <a:endParaRPr lang="ru-RU" sz="3200" b="1" i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15920" y="5065059"/>
            <a:ext cx="10441727" cy="139383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расскажи последовательность своих действий при записи решения задачи соседу по парте;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вместе проверьте правильность решения.</a:t>
            </a:r>
          </a:p>
        </p:txBody>
      </p:sp>
    </p:spTree>
    <p:extLst>
      <p:ext uri="{BB962C8B-B14F-4D97-AF65-F5344CB8AC3E}">
        <p14:creationId xmlns:p14="http://schemas.microsoft.com/office/powerpoint/2010/main" val="63023481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0FA43B6E-9308-4B58-B879-FAA42F029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3252" y="1473610"/>
            <a:ext cx="6728245" cy="446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1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8965"/>
            <a:ext cx="2077915" cy="29865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1999129" y="439272"/>
            <a:ext cx="9198926" cy="56780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Прямоугольник – это четырёхугольник,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которого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 углы прямые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противоположные стороны равны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часть плоскости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которая ограничена геометрической фигурой.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95937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31482</TotalTime>
  <Words>989</Words>
  <Application>Microsoft Office PowerPoint</Application>
  <PresentationFormat>Шырокаэкранны</PresentationFormat>
  <Paragraphs>142</Paragraphs>
  <Slides>16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7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16</vt:i4>
      </vt:variant>
    </vt:vector>
  </HeadingPairs>
  <TitlesOfParts>
    <vt:vector size="24" baseType="lpstr">
      <vt:lpstr>MS Gothic</vt:lpstr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            Решение задач  на нахождение площади прямоугольника   в 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446</cp:revision>
  <dcterms:created xsi:type="dcterms:W3CDTF">2022-11-26T19:01:26Z</dcterms:created>
  <dcterms:modified xsi:type="dcterms:W3CDTF">2026-01-07T15:50:50Z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