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1"/>
  </p:handoutMasterIdLst>
  <p:sldIdLst>
    <p:sldId id="434" r:id="rId5"/>
    <p:sldId id="431" r:id="rId6"/>
    <p:sldId id="437" r:id="rId7"/>
    <p:sldId id="449" r:id="rId8"/>
    <p:sldId id="448" r:id="rId9"/>
    <p:sldId id="454" r:id="rId10"/>
    <p:sldId id="453" r:id="rId11"/>
    <p:sldId id="455" r:id="rId12"/>
    <p:sldId id="479" r:id="rId13"/>
    <p:sldId id="480" r:id="rId14"/>
    <p:sldId id="422" r:id="rId15"/>
    <p:sldId id="451" r:id="rId16"/>
    <p:sldId id="440" r:id="rId17"/>
    <p:sldId id="329" r:id="rId18"/>
    <p:sldId id="435" r:id="rId19"/>
    <p:sldId id="442" r:id="rId20"/>
    <p:sldId id="459" r:id="rId21"/>
    <p:sldId id="461" r:id="rId22"/>
    <p:sldId id="456" r:id="rId23"/>
    <p:sldId id="457" r:id="rId24"/>
    <p:sldId id="462" r:id="rId25"/>
    <p:sldId id="444" r:id="rId26"/>
    <p:sldId id="481" r:id="rId27"/>
    <p:sldId id="482" r:id="rId28"/>
    <p:sldId id="465" r:id="rId29"/>
    <p:sldId id="26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квадрата 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932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29831" y="885674"/>
            <a:ext cx="9347815" cy="3904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Найди площадь квадрата и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дм. Найди его площадь.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	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ширина –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короче.  Найди его площадь.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805082" y="4930588"/>
            <a:ext cx="3693459" cy="125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07500"/>
            <a:ext cx="2182608" cy="302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04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Сторона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 6 дм. Найди его площадь.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6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S – ?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а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6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32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20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42 436 (дм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4 а 24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а 24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065059"/>
            <a:ext cx="10441727" cy="1393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14353" y="301128"/>
            <a:ext cx="11094942" cy="6025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>
              <a:lnSpc>
                <a:spcPct val="107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м 6 дм, а ширина – на 4 дм короче. Найди его площадь.</a:t>
            </a:r>
          </a:p>
          <a:p>
            <a:pPr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6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?, на 4 дм короче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86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86 - 4 = 82 (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ширина прямоугольника;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86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82 = 7 052 (д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0B595E02-5242-43BB-A63D-620AA00D4D3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5469" y="1427139"/>
            <a:ext cx="65151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706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587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692587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2998763" y="309228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4589929" y="1259142"/>
            <a:ext cx="6033247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4589928" y="3155575"/>
            <a:ext cx="58718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7844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9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5618794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сходство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9253036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различие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381060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Повтори,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сторона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0109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30232</TotalTime>
  <Words>1266</Words>
  <Application>Microsoft Office PowerPoint</Application>
  <PresentationFormat>Шырокаэкранны</PresentationFormat>
  <Paragraphs>215</Paragraphs>
  <Slides>26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26</vt:i4>
      </vt:variant>
    </vt:vector>
  </HeadingPairs>
  <TitlesOfParts>
    <vt:vector size="34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квадрата 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438</cp:revision>
  <dcterms:created xsi:type="dcterms:W3CDTF">2022-11-26T19:01:26Z</dcterms:created>
  <dcterms:modified xsi:type="dcterms:W3CDTF">2026-01-07T15:51:33Z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