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2"/>
  </p:handoutMasterIdLst>
  <p:sldIdLst>
    <p:sldId id="434" r:id="rId5"/>
    <p:sldId id="431" r:id="rId6"/>
    <p:sldId id="454" r:id="rId7"/>
    <p:sldId id="479" r:id="rId8"/>
    <p:sldId id="480" r:id="rId9"/>
    <p:sldId id="422" r:id="rId10"/>
    <p:sldId id="440" r:id="rId11"/>
    <p:sldId id="451" r:id="rId12"/>
    <p:sldId id="329" r:id="rId13"/>
    <p:sldId id="435" r:id="rId14"/>
    <p:sldId id="442" r:id="rId15"/>
    <p:sldId id="455" r:id="rId16"/>
    <p:sldId id="444" r:id="rId17"/>
    <p:sldId id="481" r:id="rId18"/>
    <p:sldId id="482" r:id="rId19"/>
    <p:sldId id="464" r:id="rId20"/>
    <p:sldId id="262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07.01.2026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нахождение площади квадрата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4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439272"/>
            <a:ext cx="9198926" cy="5048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 у которого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1192306"/>
            <a:ext cx="8785412" cy="3328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 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      Запомни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777921"/>
            <a:ext cx="11178988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06706" y="1619038"/>
            <a:ext cx="4078940" cy="19286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619038"/>
            <a:ext cx="2662517" cy="188221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30671FA-8404-4665-9B99-DBE3BD1AC227}"/>
              </a:ext>
            </a:extLst>
          </p:cNvPr>
          <p:cNvSpPr/>
          <p:nvPr/>
        </p:nvSpPr>
        <p:spPr>
          <a:xfrm>
            <a:off x="3496235" y="5607819"/>
            <a:ext cx="5567083" cy="10668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545865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048001" y="3391037"/>
            <a:ext cx="8462682" cy="1720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04D76C8-E5E4-4DFE-BF32-402F0CB47FDF}"/>
              </a:ext>
            </a:extLst>
          </p:cNvPr>
          <p:cNvSpPr/>
          <p:nvPr/>
        </p:nvSpPr>
        <p:spPr>
          <a:xfrm>
            <a:off x="5522259" y="1485035"/>
            <a:ext cx="1640541" cy="14973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5495365"/>
            <a:ext cx="7055222" cy="112955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Подведение итогов выполнения задания.</a:t>
            </a:r>
            <a:r>
              <a:rPr lang="ru-RU" sz="2800" b="1" dirty="0">
                <a:solidFill>
                  <a:srgbClr val="FF0000"/>
                </a:solidFill>
              </a:rPr>
              <a:t>        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 единицы площади!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7FD21D3-231B-4EAC-A512-65B01379D51B}"/>
              </a:ext>
            </a:extLst>
          </p:cNvPr>
          <p:cNvSpPr/>
          <p:nvPr/>
        </p:nvSpPr>
        <p:spPr>
          <a:xfrm>
            <a:off x="3477334" y="5198293"/>
            <a:ext cx="5711489" cy="13585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2C5D86-A83C-481D-B47C-BCD9EF7B76B0}"/>
              </a:ext>
            </a:extLst>
          </p:cNvPr>
          <p:cNvSpPr txBox="1"/>
          <p:nvPr/>
        </p:nvSpPr>
        <p:spPr>
          <a:xfrm>
            <a:off x="3048000" y="1837765"/>
            <a:ext cx="5979459" cy="3111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76018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27" y="254802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987213" y="3066001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5737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вы: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площади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2846166"/>
            <a:ext cx="8932889" cy="166493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площади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при выполнении перевода значений площади из одних единиц измерения в другие?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32" y="4933585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4796118"/>
            <a:ext cx="7521389" cy="106743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30237642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4868180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92AFB468-2D6C-4049-8D7B-B94172DEEA8D}"/>
              </a:ext>
            </a:extLst>
          </p:cNvPr>
          <p:cNvSpPr txBox="1"/>
          <p:nvPr/>
        </p:nvSpPr>
        <p:spPr>
          <a:xfrm>
            <a:off x="3720353" y="1101106"/>
            <a:ext cx="7355005" cy="3176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D71867-0987-4E2F-8D36-561AB737D50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2323" y="1101106"/>
            <a:ext cx="2827646" cy="196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317" y="1147482"/>
            <a:ext cx="4742329" cy="24001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161231"/>
            <a:ext cx="3316941" cy="234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647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3048000" y="1572158"/>
            <a:ext cx="6320118" cy="3743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49627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22611" y="301127"/>
            <a:ext cx="10183907" cy="4365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Найди площадь квадрата.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стороны квадрата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b="1" dirty="0"/>
              <a:t> 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дм 4 см 3 мм. Найди площадь квадрата.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864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Вариант 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стороны квадрата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м 3 дм 6 см. Найди площадь квадрата.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251380" y="4930588"/>
            <a:ext cx="3368207" cy="12501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запиши в тетради.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917576"/>
            <a:ext cx="2182608" cy="301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5" y="301128"/>
            <a:ext cx="10668000" cy="5426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	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стороны квадрата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дм 4 см 3 мм. Найди площадь квадрата.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Задача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GB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 3 мм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 </a:t>
            </a:r>
            <a:r>
              <a:rPr lang="en-GB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a ∙ a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3 мм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74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мм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743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743 = 552 049 (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55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49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55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49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468471"/>
            <a:ext cx="10441727" cy="12649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64437984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23365" y="301128"/>
            <a:ext cx="10685930" cy="54148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	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стороны квадрата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м 3 дм 6 см. Найди площадь квадрата.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Задача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GB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 6 см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 </a:t>
            </a:r>
            <a:r>
              <a:rPr lang="en-GB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a ∙ a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см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53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см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536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536 =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287 296 (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28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72 д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96 с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28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72 д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96 с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ru-RU" sz="32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065059"/>
            <a:ext cx="10441727" cy="13938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63023481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20D255A1-EBA6-49A1-9B1A-85E70520302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92383" y="1529745"/>
            <a:ext cx="672998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31435</TotalTime>
  <Words>912</Words>
  <Application>Microsoft Office PowerPoint</Application>
  <PresentationFormat>Шырокаэкранны</PresentationFormat>
  <Paragraphs>143</Paragraphs>
  <Slides>17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17</vt:i4>
      </vt:variant>
    </vt:vector>
  </HeadingPairs>
  <TitlesOfParts>
    <vt:vector size="25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площади квадрата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445</cp:revision>
  <dcterms:created xsi:type="dcterms:W3CDTF">2022-11-26T19:01:26Z</dcterms:created>
  <dcterms:modified xsi:type="dcterms:W3CDTF">2026-01-07T15:58:49Z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