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4"/>
  </p:handoutMasterIdLst>
  <p:sldIdLst>
    <p:sldId id="434" r:id="rId5"/>
    <p:sldId id="431" r:id="rId6"/>
    <p:sldId id="465" r:id="rId7"/>
    <p:sldId id="479" r:id="rId8"/>
    <p:sldId id="480" r:id="rId9"/>
    <p:sldId id="466" r:id="rId10"/>
    <p:sldId id="324" r:id="rId11"/>
    <p:sldId id="467" r:id="rId12"/>
    <p:sldId id="454" r:id="rId13"/>
    <p:sldId id="455" r:id="rId14"/>
    <p:sldId id="468" r:id="rId15"/>
    <p:sldId id="469" r:id="rId16"/>
    <p:sldId id="471" r:id="rId17"/>
    <p:sldId id="470" r:id="rId18"/>
    <p:sldId id="459" r:id="rId19"/>
    <p:sldId id="460" r:id="rId20"/>
    <p:sldId id="461" r:id="rId21"/>
    <p:sldId id="472" r:id="rId22"/>
    <p:sldId id="329" r:id="rId23"/>
    <p:sldId id="435" r:id="rId24"/>
    <p:sldId id="442" r:id="rId25"/>
    <p:sldId id="456" r:id="rId26"/>
    <p:sldId id="457" r:id="rId27"/>
    <p:sldId id="436" r:id="rId28"/>
    <p:sldId id="445" r:id="rId29"/>
    <p:sldId id="481" r:id="rId30"/>
    <p:sldId id="482" r:id="rId31"/>
    <p:sldId id="326" r:id="rId32"/>
    <p:sldId id="26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и составление обратных задач к задачам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и длины сторон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65412" y="842682"/>
            <a:ext cx="9861176" cy="517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4800 м², а длина одной его стороны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м. Найди длину второй стороны этого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40 м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= S : b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: 40 = 120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120 м длина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37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3?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87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3,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Длина  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120 м, ширина – 40 м. Найди площадь прямоугольника.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120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40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120 ∙ 40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4800 м²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86561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831372"/>
            <a:ext cx="10763246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5" y="5011271"/>
            <a:ext cx="6774417" cy="11764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трёх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задачи 2 и 3, </a:t>
            </a:r>
            <a:r>
              <a:rPr lang="ru-RU" sz="2400" b="1" i="1" dirty="0">
                <a:solidFill>
                  <a:srgbClr val="FF0000"/>
                </a:solidFill>
              </a:rPr>
              <a:t>обратные первой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385482" y="1974473"/>
            <a:ext cx="11564471" cy="276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Задача 2                                       Задача 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: 120 = 40 (м)              4800 : 40 = 120 (м)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120 ∙ 40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40 м ширина.                         Ответ: 120 м длина.                     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4800 м²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376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79510840-51B9-4406-A263-BF60A76357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451370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08035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трёх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160 м,  ширина  –  50 м. Найди площадь прямоугольника.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33A584B-AFCA-48BB-BE59-374A1AE37A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665521"/>
              </p:ext>
            </p:extLst>
          </p:nvPr>
        </p:nvGraphicFramePr>
        <p:xfrm>
          <a:off x="1290917" y="2537012"/>
          <a:ext cx="9457764" cy="2702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1108">
                  <a:extLst>
                    <a:ext uri="{9D8B030D-6E8A-4147-A177-3AD203B41FA5}">
                      <a16:colId xmlns:a16="http://schemas.microsoft.com/office/drawing/2014/main" val="2312035468"/>
                    </a:ext>
                  </a:extLst>
                </a:gridCol>
                <a:gridCol w="2394582">
                  <a:extLst>
                    <a:ext uri="{9D8B030D-6E8A-4147-A177-3AD203B41FA5}">
                      <a16:colId xmlns:a16="http://schemas.microsoft.com/office/drawing/2014/main" val="3082281069"/>
                    </a:ext>
                  </a:extLst>
                </a:gridCol>
                <a:gridCol w="2713301">
                  <a:extLst>
                    <a:ext uri="{9D8B030D-6E8A-4147-A177-3AD203B41FA5}">
                      <a16:colId xmlns:a16="http://schemas.microsoft.com/office/drawing/2014/main" val="1326924470"/>
                    </a:ext>
                  </a:extLst>
                </a:gridCol>
                <a:gridCol w="2268773">
                  <a:extLst>
                    <a:ext uri="{9D8B030D-6E8A-4147-A177-3AD203B41FA5}">
                      <a16:colId xmlns:a16="http://schemas.microsoft.com/office/drawing/2014/main" val="2083080746"/>
                    </a:ext>
                  </a:extLst>
                </a:gridCol>
              </a:tblGrid>
              <a:tr h="5856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Задачи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b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3882427"/>
                  </a:ext>
                </a:extLst>
              </a:tr>
              <a:tr h="585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1, прямая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160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50 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  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997664"/>
                  </a:ext>
                </a:extLst>
              </a:tr>
              <a:tr h="585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2, обратная первой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           </a:t>
                      </a: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 </a:t>
                      </a:r>
                      <a:r>
                        <a:rPr lang="ru-RU" sz="2800" b="1" i="1" dirty="0">
                          <a:effectLst/>
                        </a:rPr>
                        <a:t>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50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?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4705642"/>
                  </a:ext>
                </a:extLst>
              </a:tr>
              <a:tr h="585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3, обратная первой  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160 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?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9835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32825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5308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160 м,  ширина  –  50 м. Найди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160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50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160 ∙ 50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8000 м²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683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87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м²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ширина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 м. Найди длину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50 м.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b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: 50 = 160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160 м длина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2023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3?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87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3,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8000 м², длина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160 м. Найди ширину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160 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?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 S :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: 160 = 50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Ответ: 50 м ширина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0651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831372"/>
            <a:ext cx="10763246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5" y="5011271"/>
            <a:ext cx="6774417" cy="11764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трёх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задачи 2 и 3, </a:t>
            </a:r>
            <a:r>
              <a:rPr lang="ru-RU" sz="2400" b="1" i="1" dirty="0">
                <a:solidFill>
                  <a:srgbClr val="FF0000"/>
                </a:solidFill>
              </a:rPr>
              <a:t>обратные 1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385482" y="1974473"/>
            <a:ext cx="11564471" cy="276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Задача 2                                     Задача 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160 ∙ 50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8000 : 50 = 160 (м)            8000 : 160 = 50 (м)         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8000 м²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площадь.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Ответ: 160 м длина.                   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 м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ширина.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58191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DCCC8395-AB90-4317-88CB-7F8406E209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92771" y="1460796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9" y="949619"/>
            <a:ext cx="7689678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639670" y="2594250"/>
            <a:ext cx="8114463" cy="3248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260" y="552988"/>
            <a:ext cx="3348409" cy="16075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260" y="2800841"/>
            <a:ext cx="3258763" cy="23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640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860612"/>
            <a:ext cx="8480611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863549"/>
            <a:ext cx="7055222" cy="8984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6352" y="1670894"/>
            <a:ext cx="2528047" cy="17581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0752" y="1641794"/>
            <a:ext cx="2528047" cy="175810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477436"/>
            <a:ext cx="5567083" cy="1300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F372F7-2C74-446C-9ABA-1FBAE1097B9D}"/>
              </a:ext>
            </a:extLst>
          </p:cNvPr>
          <p:cNvSpPr txBox="1"/>
          <p:nvPr/>
        </p:nvSpPr>
        <p:spPr>
          <a:xfrm>
            <a:off x="1622613" y="3705669"/>
            <a:ext cx="9278470" cy="1546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           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22C89B-3A5F-4FA5-9AA7-67017ABA6B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47247"/>
            <a:ext cx="2194456" cy="3030531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04329"/>
            <a:ext cx="7055222" cy="11955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C21566-44B4-456F-825A-538639F09DD2}"/>
              </a:ext>
            </a:extLst>
          </p:cNvPr>
          <p:cNvSpPr txBox="1"/>
          <p:nvPr/>
        </p:nvSpPr>
        <p:spPr>
          <a:xfrm>
            <a:off x="2384612" y="3307740"/>
            <a:ext cx="8543363" cy="1608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                   b = …</a:t>
            </a: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10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598728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314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613100"/>
            <a:ext cx="8951241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и длины сторон 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задачи называются обратными данной; 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соотношение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36266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и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задач,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обратных данной?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437430" y="3162246"/>
            <a:ext cx="10240217" cy="3548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15 : 3 = 5 (м)           15 : 5 = 3 (м)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2484" y="1218480"/>
            <a:ext cx="3348409" cy="14202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8162" y="1049003"/>
            <a:ext cx="2925485" cy="19979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1F96BE-3955-4528-AD0C-5EADA6E89C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68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6566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26141" y="885674"/>
            <a:ext cx="10951506" cy="5389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Реши задачу. Составь обратные задачи.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4 800 м², а длина одной его стороны – 120 м. Найди длину второй стороны этого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160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 ширина  –  50 м. Найди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335741" y="5595435"/>
            <a:ext cx="8722659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составь краткую запись к каждой задаче и реши их. </a:t>
            </a:r>
          </a:p>
        </p:txBody>
      </p:sp>
    </p:spTree>
    <p:extLst>
      <p:ext uri="{BB962C8B-B14F-4D97-AF65-F5344CB8AC3E}">
        <p14:creationId xmlns:p14="http://schemas.microsoft.com/office/powerpoint/2010/main" val="426934529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729318" y="4598894"/>
            <a:ext cx="6607379" cy="1264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i="1" dirty="0">
                <a:solidFill>
                  <a:schemeClr val="tx1"/>
                </a:solidFill>
              </a:rPr>
              <a:t>расскажите друг другу, какие задачи называются </a:t>
            </a:r>
            <a:r>
              <a:rPr lang="ru-RU" sz="2800" b="1" i="1" dirty="0">
                <a:solidFill>
                  <a:srgbClr val="FF0000"/>
                </a:solidFill>
              </a:rPr>
              <a:t>обратными</a:t>
            </a:r>
            <a:r>
              <a:rPr lang="ru-RU" sz="2800" b="1" i="1" dirty="0">
                <a:solidFill>
                  <a:schemeClr val="tx1"/>
                </a:solidFill>
              </a:rPr>
              <a:t> 1.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B626A-97BC-4003-AFF2-9256A21A1A60}"/>
              </a:ext>
            </a:extLst>
          </p:cNvPr>
          <p:cNvSpPr txBox="1"/>
          <p:nvPr/>
        </p:nvSpPr>
        <p:spPr>
          <a:xfrm>
            <a:off x="1649506" y="994451"/>
            <a:ext cx="9466729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Повтори!</a:t>
            </a:r>
          </a:p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1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трёх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C157A-7ADC-49F1-920E-67B3971AFF9C}"/>
              </a:ext>
            </a:extLst>
          </p:cNvPr>
          <p:cNvSpPr txBox="1"/>
          <p:nvPr/>
        </p:nvSpPr>
        <p:spPr>
          <a:xfrm>
            <a:off x="591671" y="1363932"/>
            <a:ext cx="10829364" cy="1444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4800 м², а длина одной его стороны  – 120 м. Найди длину второй стороны этого прямоугольника.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E2CAD20-6E19-4A7B-8F88-C32F99F38B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811179"/>
              </p:ext>
            </p:extLst>
          </p:nvPr>
        </p:nvGraphicFramePr>
        <p:xfrm>
          <a:off x="1129553" y="2995645"/>
          <a:ext cx="9870139" cy="2545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846">
                  <a:extLst>
                    <a:ext uri="{9D8B030D-6E8A-4147-A177-3AD203B41FA5}">
                      <a16:colId xmlns:a16="http://schemas.microsoft.com/office/drawing/2014/main" val="3622796551"/>
                    </a:ext>
                  </a:extLst>
                </a:gridCol>
                <a:gridCol w="2498991">
                  <a:extLst>
                    <a:ext uri="{9D8B030D-6E8A-4147-A177-3AD203B41FA5}">
                      <a16:colId xmlns:a16="http://schemas.microsoft.com/office/drawing/2014/main" val="2966993167"/>
                    </a:ext>
                  </a:extLst>
                </a:gridCol>
                <a:gridCol w="2831607">
                  <a:extLst>
                    <a:ext uri="{9D8B030D-6E8A-4147-A177-3AD203B41FA5}">
                      <a16:colId xmlns:a16="http://schemas.microsoft.com/office/drawing/2014/main" val="413882217"/>
                    </a:ext>
                  </a:extLst>
                </a:gridCol>
                <a:gridCol w="2367695">
                  <a:extLst>
                    <a:ext uri="{9D8B030D-6E8A-4147-A177-3AD203B41FA5}">
                      <a16:colId xmlns:a16="http://schemas.microsoft.com/office/drawing/2014/main" val="2729094980"/>
                    </a:ext>
                  </a:extLst>
                </a:gridCol>
              </a:tblGrid>
              <a:tr h="507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Задачи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b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3950241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1, прямая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4800 м²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120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   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3455680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2, обратная первой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4800 м²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?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663379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3, обратная первой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 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120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?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72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5073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4800 м², а длина одной его стороны  – 120 м. Найди длину второй стороны этого прямоугольника.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120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?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 S :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4800 : 120 = 40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40 м ширина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777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32177</TotalTime>
  <Words>1663</Words>
  <Application>Microsoft Office PowerPoint</Application>
  <PresentationFormat>Шырокаэкранны</PresentationFormat>
  <Paragraphs>299</Paragraphs>
  <Slides>29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29</vt:i4>
      </vt:variant>
    </vt:vector>
  </HeadingPairs>
  <TitlesOfParts>
    <vt:vector size="37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и составление обратных задач к задачам  на нахождение площади и длины сторон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467</cp:revision>
  <dcterms:created xsi:type="dcterms:W3CDTF">2022-11-26T19:01:26Z</dcterms:created>
  <dcterms:modified xsi:type="dcterms:W3CDTF">2026-01-07T16:26:15Z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