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1"/>
  </p:handoutMasterIdLst>
  <p:sldIdLst>
    <p:sldId id="434" r:id="rId5"/>
    <p:sldId id="431" r:id="rId6"/>
    <p:sldId id="437" r:id="rId7"/>
    <p:sldId id="449" r:id="rId8"/>
    <p:sldId id="448" r:id="rId9"/>
    <p:sldId id="453" r:id="rId10"/>
    <p:sldId id="454" r:id="rId11"/>
    <p:sldId id="429" r:id="rId12"/>
    <p:sldId id="486" r:id="rId13"/>
    <p:sldId id="450" r:id="rId14"/>
    <p:sldId id="422" r:id="rId15"/>
    <p:sldId id="440" r:id="rId16"/>
    <p:sldId id="451" r:id="rId17"/>
    <p:sldId id="329" r:id="rId18"/>
    <p:sldId id="435" r:id="rId19"/>
    <p:sldId id="442" r:id="rId20"/>
    <p:sldId id="456" r:id="rId21"/>
    <p:sldId id="457" r:id="rId22"/>
    <p:sldId id="459" r:id="rId23"/>
    <p:sldId id="461" r:id="rId24"/>
    <p:sldId id="443" r:id="rId25"/>
    <p:sldId id="444" r:id="rId26"/>
    <p:sldId id="462" r:id="rId27"/>
    <p:sldId id="481" r:id="rId28"/>
    <p:sldId id="326" r:id="rId29"/>
    <p:sldId id="26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прямоугольника 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647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7223" y="301128"/>
            <a:ext cx="11739977" cy="5748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Найди площадь прямоугольника и квадрата.</a:t>
            </a:r>
          </a:p>
          <a:p>
            <a:pPr indent="401955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участка прямоугольной формы площадью 120 м² засажена картофелем, другая часть участка квадратной формы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кукурузой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Длина стороны участка, отведенного под кукурузу,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м. Чему равна площадь участка, занятая картофелем?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Четвёртая часть участка длиной 20 м, шириной 8 метров, отведена под капусту, а остальная часть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 землянику. Чему равна площадь участка, занятая земляникой?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95364"/>
            <a:ext cx="3368207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74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участка прямоугольной формы площадью 120 м² засажена картофелем, другая часть участка квадратной формы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кукурузой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Длина участка, отведенного под кукурузу,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м. Чему равна площадь участка, занятая картофелем?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Задача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= 36 (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площадь участка, занятая кукурузой;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120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36 = 84 (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площадь участка, занятая картофелем.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84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участка, занятая картофелем.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24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6504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Четвёртая часть участка длиной 20 м, шириной 8 метров, отведена под капусту, а остальная часть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 картофель. Чему равна площадь участка, занятая картофелем?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a ∙</a:t>
            </a:r>
            <a:r>
              <a:rPr lang="en-GB" sz="2800" b="1" i="1" dirty="0"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= 160 (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площадь участка;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160 : 4 = 40 (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площадь участка, занятая капустой;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3) 160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= 120 (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площадь участка, занятая картофелем.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120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участка, занятая картофелем.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719482"/>
            <a:ext cx="10441727" cy="10866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D2CE6E2D-A35E-45FF-A17F-CB42CEAE75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601172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809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587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521460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2998763" y="309228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4589929" y="1259142"/>
            <a:ext cx="6033247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4589928" y="3155575"/>
            <a:ext cx="58718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668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12590" y="335097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222403"/>
            <a:ext cx="8932889" cy="113000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3530539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сходство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9253036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различие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381060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Повтори,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сторона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52703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31442</TotalTime>
  <Words>1335</Words>
  <Application>Microsoft Office PowerPoint</Application>
  <PresentationFormat>Шырокаэкранны</PresentationFormat>
  <Paragraphs>214</Paragraphs>
  <Slides>26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26</vt:i4>
      </vt:variant>
    </vt:vector>
  </HeadingPairs>
  <TitlesOfParts>
    <vt:vector size="34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прямоугольника 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450</cp:revision>
  <dcterms:created xsi:type="dcterms:W3CDTF">2022-11-26T19:01:26Z</dcterms:created>
  <dcterms:modified xsi:type="dcterms:W3CDTF">2026-01-07T16:53:37Z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