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5"/>
  </p:handoutMasterIdLst>
  <p:sldIdLst>
    <p:sldId id="434" r:id="rId5"/>
    <p:sldId id="454" r:id="rId6"/>
    <p:sldId id="486" r:id="rId7"/>
    <p:sldId id="429" r:id="rId8"/>
    <p:sldId id="479" r:id="rId9"/>
    <p:sldId id="480" r:id="rId10"/>
    <p:sldId id="422" r:id="rId11"/>
    <p:sldId id="440" r:id="rId12"/>
    <p:sldId id="451" r:id="rId13"/>
    <p:sldId id="329" r:id="rId14"/>
    <p:sldId id="459" r:id="rId15"/>
    <p:sldId id="461" r:id="rId16"/>
    <p:sldId id="456" r:id="rId17"/>
    <p:sldId id="457" r:id="rId18"/>
    <p:sldId id="443" r:id="rId19"/>
    <p:sldId id="444" r:id="rId20"/>
    <p:sldId id="485" r:id="rId21"/>
    <p:sldId id="481" r:id="rId22"/>
    <p:sldId id="326" r:id="rId23"/>
    <p:sldId id="26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квадрата 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DF1EF718-C189-45BF-BEAA-615E9AD60D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7962" y="1708956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Запомни,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Запомни,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521460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2106705" y="645459"/>
            <a:ext cx="89686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09529C-CEA7-4986-A2A2-0647D6FE989F}"/>
              </a:ext>
            </a:extLst>
          </p:cNvPr>
          <p:cNvSpPr txBox="1"/>
          <p:nvPr/>
        </p:nvSpPr>
        <p:spPr>
          <a:xfrm>
            <a:off x="3684494" y="1766047"/>
            <a:ext cx="6284259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5509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12590" y="335097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квадрата 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561196"/>
            <a:ext cx="8932889" cy="179120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квадрата 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значений площади из одних единиц измерения в другие?</a:t>
            </a:r>
          </a:p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3530539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523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Сравни,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сторона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358587" y="1049004"/>
            <a:ext cx="11412071" cy="4807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5250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7223" y="301128"/>
            <a:ext cx="11739977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Найди площадь квадрата и прямоугольника.</a:t>
            </a:r>
          </a:p>
          <a:p>
            <a:pPr indent="401955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площадь квадрата с длиной стороны 3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7 мм.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 прямоугольника равна одной пятой части его длины. Длина прямоугольника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Найди площадь прямоугольника.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95364"/>
            <a:ext cx="3368207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462BF7-395A-4E54-9240-B5BB15B405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419600"/>
            <a:ext cx="1862761" cy="235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38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</a:t>
            </a:r>
          </a:p>
          <a:p>
            <a:pPr indent="40195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площадь квадрата с длиной стороны 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7 мм.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Задача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 дм 2 см 7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?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= а ∙ а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7 мм = 327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327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327 = 106 929 (м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=10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 с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29 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 с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29 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24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468471"/>
            <a:ext cx="10441727" cy="1264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46847" y="301128"/>
            <a:ext cx="11062448" cy="5151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</a:p>
          <a:p>
            <a:pPr>
              <a:lnSpc>
                <a:spcPct val="107000"/>
              </a:lnSpc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 м 5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ширина прямоугольника в 5 раз меньше.  Найди площадь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Задача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37 м 5 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в 5 раз меньше.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?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 м 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375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375 : 5 = 75 (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ширина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375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75 = 28 125 (дм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2 а 81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2 а 81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719482"/>
            <a:ext cx="10441727" cy="10866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6302348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31907</TotalTime>
  <Words>1036</Words>
  <Application>Microsoft Office PowerPoint</Application>
  <PresentationFormat>Шырокаэкранны</PresentationFormat>
  <Paragraphs>166</Paragraphs>
  <Slides>20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20</vt:i4>
      </vt:variant>
    </vt:vector>
  </HeadingPairs>
  <TitlesOfParts>
    <vt:vector size="28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квадрата 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459</cp:revision>
  <dcterms:created xsi:type="dcterms:W3CDTF">2022-11-26T19:01:26Z</dcterms:created>
  <dcterms:modified xsi:type="dcterms:W3CDTF">2026-01-07T16:56:51Z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