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1" r:id="rId3"/>
    <p:sldId id="277" r:id="rId4"/>
    <p:sldId id="278" r:id="rId5"/>
    <p:sldId id="279" r:id="rId6"/>
    <p:sldId id="280" r:id="rId7"/>
    <p:sldId id="281" r:id="rId8"/>
    <p:sldId id="268" r:id="rId9"/>
    <p:sldId id="270" r:id="rId10"/>
    <p:sldId id="272" r:id="rId11"/>
    <p:sldId id="273" r:id="rId12"/>
    <p:sldId id="271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7D99B-1C59-4FA3-9239-30A303955A48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DC1CC-7843-42C6-A12D-C52E10D4A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59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C1CC-7843-42C6-A12D-C52E10D4AF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1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C1CC-7843-42C6-A12D-C52E10D4AF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3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C1CC-7843-42C6-A12D-C52E10D4AF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68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C1CC-7843-42C6-A12D-C52E10D4AF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447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C1CC-7843-42C6-A12D-C52E10D4AF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6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C1CC-7843-42C6-A12D-C52E10D4AF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9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9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5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313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759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3989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4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39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6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7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1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4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30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3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5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7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4BC-24F2-4063-95EC-EE63CB040350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7CB6E1-1135-46A6-9641-C1E8B096CC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7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7440" y="3804329"/>
            <a:ext cx="4608137" cy="633900"/>
          </a:xfrm>
        </p:spPr>
        <p:txBody>
          <a:bodyPr/>
          <a:lstStyle/>
          <a:p>
            <a:pPr algn="ctr"/>
            <a:br>
              <a:rPr lang="be-BY" sz="4000" dirty="0"/>
            </a:br>
            <a:br>
              <a:rPr lang="be-BY" sz="4000" dirty="0"/>
            </a:br>
            <a:br>
              <a:rPr lang="be-BY" sz="4000" dirty="0"/>
            </a:br>
            <a:br>
              <a:rPr lang="be-BY" sz="4000" dirty="0"/>
            </a:br>
            <a:br>
              <a:rPr lang="be-BY" sz="4000" dirty="0"/>
            </a:br>
            <a:br>
              <a:rPr lang="be-BY" sz="4000" dirty="0"/>
            </a:br>
            <a:br>
              <a:rPr lang="be-BY" sz="4000" dirty="0"/>
            </a:br>
            <a:br>
              <a:rPr lang="be-BY" sz="4000" dirty="0"/>
            </a:br>
            <a:br>
              <a:rPr lang="be-BY" sz="4000" dirty="0"/>
            </a:br>
            <a:br>
              <a:rPr lang="be-BY" sz="4000" dirty="0"/>
            </a:br>
            <a:br>
              <a:rPr lang="be-BY" sz="4000" dirty="0"/>
            </a:br>
            <a:br>
              <a:rPr lang="be-BY" sz="4000" dirty="0"/>
            </a:br>
            <a:br>
              <a:rPr lang="be-BY" sz="4000" dirty="0"/>
            </a:br>
            <a:br>
              <a:rPr lang="be-BY" sz="4000" dirty="0"/>
            </a:br>
            <a:r>
              <a:rPr lang="be-BY" sz="2800" dirty="0"/>
              <a:t>Урок для дарослых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993" y="1052736"/>
            <a:ext cx="9289032" cy="2946359"/>
          </a:xfrm>
        </p:spPr>
        <p:txBody>
          <a:bodyPr>
            <a:normAutofit fontScale="92500"/>
          </a:bodyPr>
          <a:lstStyle/>
          <a:p>
            <a:pPr indent="449580" algn="ctr"/>
            <a:r>
              <a:rPr lang="be-BY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Выкарыстанне эфектыўных прыёмаў</a:t>
            </a:r>
          </a:p>
          <a:p>
            <a:pPr indent="449580" algn="ctr"/>
            <a:r>
              <a:rPr lang="be-BY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для фарміравання</a:t>
            </a:r>
          </a:p>
          <a:p>
            <a:pPr indent="449580" algn="ctr"/>
            <a:r>
              <a:rPr lang="be-BY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маўленча-камунікатыўнай</a:t>
            </a:r>
            <a:endParaRPr lang="be-BY" sz="40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indent="449580" algn="ctr"/>
            <a:r>
              <a:rPr lang="be-BY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кампетэнцыі вучняў на ўроку</a:t>
            </a:r>
          </a:p>
          <a:p>
            <a:pPr indent="449580" algn="ctr"/>
            <a:endParaRPr lang="be-BY" sz="3200" b="1" dirty="0">
              <a:latin typeface="Times New Roman" panose="0202060305040502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5846" y="5733256"/>
            <a:ext cx="7453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400" b="1" dirty="0" err="1"/>
              <a:t>Раманоўская</a:t>
            </a:r>
            <a:r>
              <a:rPr lang="be-BY" sz="2400" b="1" dirty="0"/>
              <a:t> Н. Ц., </a:t>
            </a:r>
            <a:r>
              <a:rPr lang="be-BY" sz="2400" dirty="0"/>
              <a:t>настаўніца пачатковых класаў сярэдняя школа № 13 г. Жлобіна імя В. В. </a:t>
            </a:r>
            <a:r>
              <a:rPr lang="be-BY" sz="2400" dirty="0" err="1"/>
              <a:t>Гузава</a:t>
            </a:r>
            <a:endParaRPr lang="be-BY" sz="2400" dirty="0"/>
          </a:p>
        </p:txBody>
      </p:sp>
    </p:spTree>
    <p:extLst>
      <p:ext uri="{BB962C8B-B14F-4D97-AF65-F5344CB8AC3E}">
        <p14:creationId xmlns:p14="http://schemas.microsoft.com/office/powerpoint/2010/main" val="291691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1424" y="2348880"/>
            <a:ext cx="8856984" cy="2088232"/>
          </a:xfrm>
        </p:spPr>
        <p:txBody>
          <a:bodyPr>
            <a:normAutofit/>
          </a:bodyPr>
          <a:lstStyle/>
          <a:p>
            <a:pPr indent="449580" algn="ctr"/>
            <a:endParaRPr lang="be-BY" sz="60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indent="449580" algn="ctr"/>
            <a:r>
              <a:rPr lang="be-BY" sz="6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ммыіоан</a:t>
            </a:r>
          </a:p>
          <a:p>
            <a:pPr algn="ctr"/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9900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1424" y="2348880"/>
            <a:ext cx="8856984" cy="2088232"/>
          </a:xfrm>
        </p:spPr>
        <p:txBody>
          <a:bodyPr>
            <a:normAutofit/>
          </a:bodyPr>
          <a:lstStyle/>
          <a:p>
            <a:pPr indent="449580" algn="ctr"/>
            <a:endParaRPr lang="be-BY" sz="60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indent="449580" algn="ctr"/>
            <a:r>
              <a:rPr lang="be-BY" sz="6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амонімы</a:t>
            </a:r>
          </a:p>
          <a:p>
            <a:pPr algn="ctr"/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21208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761" t="22501" r="1446" b="11879"/>
          <a:stretch/>
        </p:blipFill>
        <p:spPr>
          <a:xfrm>
            <a:off x="263352" y="172586"/>
            <a:ext cx="11809312" cy="66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405243"/>
              </p:ext>
            </p:extLst>
          </p:nvPr>
        </p:nvGraphicFramePr>
        <p:xfrm>
          <a:off x="1127448" y="188640"/>
          <a:ext cx="7776864" cy="6282498"/>
        </p:xfrm>
        <a:graphic>
          <a:graphicData uri="http://schemas.openxmlformats.org/drawingml/2006/table">
            <a:tbl>
              <a:tblPr firstRow="1" firstCol="1" bandRow="1"/>
              <a:tblGrid>
                <a:gridCol w="2548720">
                  <a:extLst>
                    <a:ext uri="{9D8B030D-6E8A-4147-A177-3AD203B41FA5}">
                      <a16:colId xmlns:a16="http://schemas.microsoft.com/office/drawing/2014/main" val="3700016509"/>
                    </a:ext>
                  </a:extLst>
                </a:gridCol>
                <a:gridCol w="2611136">
                  <a:extLst>
                    <a:ext uri="{9D8B030D-6E8A-4147-A177-3AD203B41FA5}">
                      <a16:colId xmlns:a16="http://schemas.microsoft.com/office/drawing/2014/main" val="528396901"/>
                    </a:ext>
                  </a:extLst>
                </a:gridCol>
                <a:gridCol w="2617008">
                  <a:extLst>
                    <a:ext uri="{9D8B030D-6E8A-4147-A177-3AD203B41FA5}">
                      <a16:colId xmlns:a16="http://schemas.microsoft.com/office/drawing/2014/main" val="3749074413"/>
                    </a:ext>
                  </a:extLst>
                </a:gridCol>
              </a:tblGrid>
              <a:tr h="722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Тыпалогія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Характэрныя рысы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Прыклад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228502"/>
                  </a:ext>
                </a:extLst>
              </a:tr>
              <a:tr h="8734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Лексічныя</a:t>
                      </a:r>
                      <a:r>
                        <a:rPr lang="ru-RU" sz="2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амонімы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85673"/>
                  </a:ext>
                </a:extLst>
              </a:tr>
              <a:tr h="1421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</a:t>
                      </a:r>
                      <a:r>
                        <a:rPr lang="be-BY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 </a:t>
                      </a:r>
                      <a:r>
                        <a:rPr lang="be-BY" sz="2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ко</a:t>
                      </a:r>
                      <a:r>
                        <a:rPr lang="be-BY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be-BY" sz="2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</a:t>
                      </a:r>
                      <a:r>
                        <a:rPr lang="be-BY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be-BY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— пло</a:t>
                      </a:r>
                      <a:r>
                        <a:rPr lang="be-BY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be-BY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</a:t>
                      </a:r>
                      <a:r>
                        <a:rPr lang="be-BY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be-BY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 — ка</a:t>
                      </a:r>
                      <a:r>
                        <a:rPr lang="be-BY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be-BY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332742"/>
                  </a:ext>
                </a:extLst>
              </a:tr>
              <a:tr h="1017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забег,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вусны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528726"/>
                  </a:ext>
                </a:extLst>
              </a:tr>
              <a:tr h="1177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be-BY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а́</a:t>
                      </a:r>
                      <a:r>
                        <a:rPr lang="be-BY" sz="2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</a:t>
                      </a:r>
                      <a:r>
                        <a:rPr lang="be-BY" sz="24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2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— кас</a:t>
                      </a:r>
                      <a:r>
                        <a:rPr lang="be-BY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а́</a:t>
                      </a:r>
                      <a:r>
                        <a:rPr lang="be-BY" sz="2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be-BY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ы́</a:t>
                      </a:r>
                      <a:r>
                        <a:rPr lang="be-BY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клад — прыкл</a:t>
                      </a:r>
                      <a:r>
                        <a:rPr lang="be-BY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а́</a:t>
                      </a:r>
                      <a:r>
                        <a:rPr lang="be-BY" sz="2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973548"/>
                  </a:ext>
                </a:extLst>
              </a:tr>
              <a:tr h="964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1140" algn="l"/>
                        </a:tabLst>
                      </a:pPr>
                      <a:r>
                        <a:rPr lang="be-BY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892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90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1425" y="997315"/>
            <a:ext cx="8856984" cy="576064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be-BY" sz="3600" b="1" dirty="0">
                <a:solidFill>
                  <a:schemeClr val="tx1"/>
                </a:solidFill>
              </a:rPr>
              <a:t>             ласка                             зорка </a:t>
            </a:r>
          </a:p>
          <a:p>
            <a:pPr algn="l"/>
            <a:endParaRPr lang="be-BY" sz="3600" b="1" dirty="0">
              <a:solidFill>
                <a:schemeClr val="tx1"/>
              </a:solidFill>
            </a:endParaRPr>
          </a:p>
          <a:p>
            <a:pPr algn="l"/>
            <a:endParaRPr lang="be-BY" sz="3600" b="1" dirty="0">
              <a:solidFill>
                <a:schemeClr val="tx1"/>
              </a:solidFill>
            </a:endParaRPr>
          </a:p>
          <a:p>
            <a:pPr algn="l"/>
            <a:endParaRPr lang="be-BY" sz="3600" b="1" dirty="0">
              <a:solidFill>
                <a:schemeClr val="tx1"/>
              </a:solidFill>
            </a:endParaRPr>
          </a:p>
          <a:p>
            <a:pPr algn="l"/>
            <a:r>
              <a:rPr lang="be-BY" sz="3600" b="1" dirty="0">
                <a:solidFill>
                  <a:schemeClr val="tx1"/>
                </a:solidFill>
              </a:rPr>
              <a:t>План</a:t>
            </a:r>
            <a:endParaRPr lang="ru-RU" sz="3600" dirty="0">
              <a:solidFill>
                <a:schemeClr val="tx1"/>
              </a:solidFill>
            </a:endParaRPr>
          </a:p>
          <a:p>
            <a:pPr lvl="0" algn="l"/>
            <a:r>
              <a:rPr lang="be-BY" sz="3600" dirty="0">
                <a:solidFill>
                  <a:schemeClr val="tx1"/>
                </a:solidFill>
              </a:rPr>
              <a:t>1. Вызначце лексічнае значэнне кожнага  слова.</a:t>
            </a:r>
            <a:endParaRPr lang="ru-RU" sz="3600" dirty="0">
              <a:solidFill>
                <a:schemeClr val="tx1"/>
              </a:solidFill>
            </a:endParaRPr>
          </a:p>
          <a:p>
            <a:pPr lvl="0" algn="l"/>
            <a:r>
              <a:rPr lang="be-BY" sz="3600" dirty="0">
                <a:solidFill>
                  <a:schemeClr val="tx1"/>
                </a:solidFill>
              </a:rPr>
              <a:t>2. Параўнайце лексічныя значэнні слоў.</a:t>
            </a:r>
            <a:endParaRPr lang="ru-RU" sz="3600" dirty="0">
              <a:solidFill>
                <a:schemeClr val="tx1"/>
              </a:solidFill>
            </a:endParaRPr>
          </a:p>
          <a:p>
            <a:pPr lvl="0" algn="l"/>
            <a:r>
              <a:rPr lang="be-BY" sz="3600" dirty="0">
                <a:solidFill>
                  <a:schemeClr val="tx1"/>
                </a:solidFill>
              </a:rPr>
              <a:t>3. Падбярыце да іх роднасныя словы.</a:t>
            </a:r>
            <a:endParaRPr lang="ru-RU" sz="3600" dirty="0">
              <a:solidFill>
                <a:schemeClr val="tx1"/>
              </a:solidFill>
            </a:endParaRPr>
          </a:p>
          <a:p>
            <a:pPr lvl="0" algn="l"/>
            <a:r>
              <a:rPr lang="be-BY" sz="3600" dirty="0">
                <a:solidFill>
                  <a:schemeClr val="tx1"/>
                </a:solidFill>
              </a:rPr>
              <a:t>4. Складзіце словазлучэнні, спалучаючы словы</a:t>
            </a:r>
          </a:p>
          <a:p>
            <a:pPr lvl="0" algn="l"/>
            <a:r>
              <a:rPr lang="be-BY" sz="3600" dirty="0">
                <a:solidFill>
                  <a:schemeClr val="tx1"/>
                </a:solidFill>
              </a:rPr>
              <a:t>з адным і тым жа прыметнікам.</a:t>
            </a:r>
            <a:endParaRPr lang="ru-RU" sz="3600" dirty="0">
              <a:solidFill>
                <a:schemeClr val="tx1"/>
              </a:solidFill>
            </a:endParaRPr>
          </a:p>
          <a:p>
            <a:pPr lvl="0" algn="l"/>
            <a:r>
              <a:rPr lang="be-BY" sz="3600" dirty="0">
                <a:solidFill>
                  <a:schemeClr val="tx1"/>
                </a:solidFill>
              </a:rPr>
              <a:t>5. Падбярыце да кожнага слова сінонімы (антонімы).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be-BY" dirty="0"/>
              <a:t> </a:t>
            </a:r>
            <a:endParaRPr lang="ru-RU" dirty="0"/>
          </a:p>
          <a:p>
            <a:pPr indent="449580" algn="l"/>
            <a:endParaRPr lang="be-BY" sz="60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ru-RU" sz="6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4592" t="28667" r="53505" b="16476"/>
          <a:stretch/>
        </p:blipFill>
        <p:spPr>
          <a:xfrm>
            <a:off x="2855640" y="1378606"/>
            <a:ext cx="1800200" cy="12961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440" t="27082" r="78361" b="16476"/>
          <a:stretch/>
        </p:blipFill>
        <p:spPr>
          <a:xfrm>
            <a:off x="1271464" y="1340768"/>
            <a:ext cx="1413520" cy="133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805" y="1378606"/>
            <a:ext cx="1499285" cy="12957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112" y="1346016"/>
            <a:ext cx="1129726" cy="153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4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1424" y="2348880"/>
            <a:ext cx="8856984" cy="2088232"/>
          </a:xfrm>
        </p:spPr>
        <p:txBody>
          <a:bodyPr>
            <a:normAutofit fontScale="92500"/>
          </a:bodyPr>
          <a:lstStyle/>
          <a:p>
            <a:pPr indent="449580" algn="ctr"/>
            <a:endParaRPr lang="be-BY" sz="60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indent="449580" algn="ctr"/>
            <a:r>
              <a:rPr lang="be-BY" sz="60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Дзякуй </a:t>
            </a:r>
            <a:r>
              <a:rPr lang="be-BY" sz="6000" b="1" i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за плённую працу!</a:t>
            </a:r>
          </a:p>
          <a:p>
            <a:pPr indent="449580" algn="ctr"/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8698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089559" y="2682477"/>
            <a:ext cx="4110275" cy="137034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832834" y="2802001"/>
            <a:ext cx="2623723" cy="1131300"/>
          </a:xfrm>
        </p:spPr>
        <p:txBody>
          <a:bodyPr/>
          <a:lstStyle/>
          <a:p>
            <a:r>
              <a:rPr lang="ru-RU" sz="6600" dirty="0">
                <a:solidFill>
                  <a:schemeClr val="tx1"/>
                </a:solidFill>
              </a:rPr>
              <a:t>бабка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810" y="16544"/>
            <a:ext cx="2772000" cy="27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463" y="3645024"/>
            <a:ext cx="2773920" cy="2773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5" y="2090812"/>
            <a:ext cx="2773920" cy="2773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990" y="-4758"/>
            <a:ext cx="2773920" cy="2773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775" y="4024213"/>
            <a:ext cx="2773920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7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089559" y="2682477"/>
            <a:ext cx="4110275" cy="137034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832834" y="2802001"/>
            <a:ext cx="2623723" cy="1131300"/>
          </a:xfrm>
        </p:spPr>
        <p:txBody>
          <a:bodyPr/>
          <a:lstStyle/>
          <a:p>
            <a:r>
              <a:rPr lang="ru-RU" sz="6600" dirty="0">
                <a:solidFill>
                  <a:schemeClr val="tx1"/>
                </a:solidFill>
              </a:rPr>
              <a:t>бабка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810" y="16544"/>
            <a:ext cx="2772000" cy="27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463" y="3645024"/>
            <a:ext cx="2773920" cy="2773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5" y="2090812"/>
            <a:ext cx="2773920" cy="2773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990" y="-4758"/>
            <a:ext cx="2773920" cy="2773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775" y="4024213"/>
            <a:ext cx="2773920" cy="27739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990" y="-16184"/>
            <a:ext cx="27720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3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089559" y="2682477"/>
            <a:ext cx="4110275" cy="137034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832834" y="2802001"/>
            <a:ext cx="2623723" cy="1131300"/>
          </a:xfrm>
        </p:spPr>
        <p:txBody>
          <a:bodyPr/>
          <a:lstStyle/>
          <a:p>
            <a:r>
              <a:rPr lang="ru-RU" sz="6600" dirty="0">
                <a:solidFill>
                  <a:schemeClr val="tx1"/>
                </a:solidFill>
              </a:rPr>
              <a:t>бабка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810" y="16544"/>
            <a:ext cx="2772000" cy="27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463" y="3645024"/>
            <a:ext cx="2773920" cy="2773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5" y="2090812"/>
            <a:ext cx="2773920" cy="2773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990" y="-4758"/>
            <a:ext cx="2773920" cy="2773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775" y="4024213"/>
            <a:ext cx="2773920" cy="27739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990" y="-16184"/>
            <a:ext cx="2772000" cy="277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775" y="4013192"/>
            <a:ext cx="2773920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15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089559" y="2682477"/>
            <a:ext cx="4110275" cy="137034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832834" y="2802001"/>
            <a:ext cx="2623723" cy="1131300"/>
          </a:xfrm>
        </p:spPr>
        <p:txBody>
          <a:bodyPr/>
          <a:lstStyle/>
          <a:p>
            <a:r>
              <a:rPr lang="ru-RU" sz="6600" dirty="0">
                <a:solidFill>
                  <a:schemeClr val="tx1"/>
                </a:solidFill>
              </a:rPr>
              <a:t>бабка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810" y="16544"/>
            <a:ext cx="2772000" cy="27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463" y="3645024"/>
            <a:ext cx="2773920" cy="2773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5" y="2090812"/>
            <a:ext cx="2773920" cy="2773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990" y="-4758"/>
            <a:ext cx="2773920" cy="2773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775" y="4024213"/>
            <a:ext cx="2773920" cy="27739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990" y="-16184"/>
            <a:ext cx="2772000" cy="277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775" y="4013192"/>
            <a:ext cx="2773920" cy="27739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227" y="2108740"/>
            <a:ext cx="2767824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9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089559" y="2682477"/>
            <a:ext cx="4110275" cy="137034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832834" y="2802001"/>
            <a:ext cx="2623723" cy="1131300"/>
          </a:xfrm>
        </p:spPr>
        <p:txBody>
          <a:bodyPr/>
          <a:lstStyle/>
          <a:p>
            <a:r>
              <a:rPr lang="ru-RU" sz="6600" dirty="0">
                <a:solidFill>
                  <a:schemeClr val="tx1"/>
                </a:solidFill>
              </a:rPr>
              <a:t>бабка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810" y="16544"/>
            <a:ext cx="2772000" cy="27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463" y="3645024"/>
            <a:ext cx="2773920" cy="2773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5" y="2090812"/>
            <a:ext cx="2773920" cy="2773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990" y="-4758"/>
            <a:ext cx="2773920" cy="2773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775" y="4024213"/>
            <a:ext cx="2773920" cy="27739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990" y="-16184"/>
            <a:ext cx="2772000" cy="277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775" y="4013192"/>
            <a:ext cx="2773920" cy="27739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227" y="2108740"/>
            <a:ext cx="2767824" cy="27678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6810" y="16544"/>
            <a:ext cx="27720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5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089559" y="2682477"/>
            <a:ext cx="4110275" cy="137034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832834" y="2802001"/>
            <a:ext cx="2623723" cy="1131300"/>
          </a:xfrm>
        </p:spPr>
        <p:txBody>
          <a:bodyPr/>
          <a:lstStyle/>
          <a:p>
            <a:r>
              <a:rPr lang="ru-RU" sz="6600" dirty="0">
                <a:solidFill>
                  <a:schemeClr val="tx1"/>
                </a:solidFill>
              </a:rPr>
              <a:t>бабка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810" y="16544"/>
            <a:ext cx="2772000" cy="27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463" y="3645024"/>
            <a:ext cx="2773920" cy="2773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55" y="2090812"/>
            <a:ext cx="2773920" cy="2773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990" y="-4758"/>
            <a:ext cx="2773920" cy="27739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775" y="4024213"/>
            <a:ext cx="2773920" cy="27739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990" y="-16184"/>
            <a:ext cx="2772000" cy="277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775" y="4013192"/>
            <a:ext cx="2773920" cy="27739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227" y="2108740"/>
            <a:ext cx="2767824" cy="27678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6810" y="16544"/>
            <a:ext cx="2772000" cy="277200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7381463" y="3646944"/>
            <a:ext cx="2772000" cy="2772000"/>
            <a:chOff x="253019" y="1343399"/>
            <a:chExt cx="958638" cy="958638"/>
          </a:xfrm>
        </p:grpSpPr>
        <p:sp>
          <p:nvSpPr>
            <p:cNvPr id="18" name="Овал 17"/>
            <p:cNvSpPr/>
            <p:nvPr/>
          </p:nvSpPr>
          <p:spPr>
            <a:xfrm>
              <a:off x="253019" y="1343399"/>
              <a:ext cx="958638" cy="958638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Овал 4"/>
            <p:cNvSpPr txBox="1"/>
            <p:nvPr/>
          </p:nvSpPr>
          <p:spPr>
            <a:xfrm>
              <a:off x="393408" y="1483788"/>
              <a:ext cx="677860" cy="677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070" tIns="52070" rIns="52070" bIns="52070" numCol="1" spcCol="1270" anchor="ctr" anchorCtr="0">
              <a:noAutofit/>
            </a:bodyPr>
            <a:lstStyle/>
            <a:p>
              <a:pPr lvl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100" kern="120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04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392" y="2276873"/>
            <a:ext cx="10009112" cy="2514122"/>
          </a:xfrm>
        </p:spPr>
        <p:txBody>
          <a:bodyPr>
            <a:normAutofit lnSpcReduction="10000"/>
          </a:bodyPr>
          <a:lstStyle/>
          <a:p>
            <a:pPr indent="449580" algn="ctr"/>
            <a:r>
              <a:rPr lang="be-BY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Тэма</a:t>
            </a:r>
          </a:p>
          <a:p>
            <a:pPr indent="449580" algn="ctr"/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Словы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,                     па </a:t>
            </a:r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гучанні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,</a:t>
            </a:r>
          </a:p>
          <a:p>
            <a:pPr indent="449580"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                  па </a:t>
            </a:r>
            <a:r>
              <a:rPr lang="ru-RU" sz="4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значэнні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. 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84" y="3338915"/>
            <a:ext cx="2396838" cy="3900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587" y="4078158"/>
            <a:ext cx="2520280" cy="36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3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392" y="2276873"/>
            <a:ext cx="10009112" cy="2514122"/>
          </a:xfrm>
        </p:spPr>
        <p:txBody>
          <a:bodyPr>
            <a:normAutofit/>
          </a:bodyPr>
          <a:lstStyle/>
          <a:p>
            <a:pPr indent="449580" algn="ctr"/>
            <a:r>
              <a:rPr lang="be-BY" sz="4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Тэма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804" y="2996952"/>
            <a:ext cx="983370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4995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414</TotalTime>
  <Words>168</Words>
  <Application>Microsoft Office PowerPoint</Application>
  <PresentationFormat>Шырокаэкранны</PresentationFormat>
  <Paragraphs>62</Paragraphs>
  <Slides>15</Slides>
  <Notes>6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6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15</vt:i4>
      </vt:variant>
    </vt:vector>
  </HeadingPairs>
  <TitlesOfParts>
    <vt:vector size="22" baseType="lpstr">
      <vt:lpstr>Aharoni</vt:lpstr>
      <vt:lpstr>Arial</vt:lpstr>
      <vt:lpstr>Calibri</vt:lpstr>
      <vt:lpstr>Times New Roman</vt:lpstr>
      <vt:lpstr>Trebuchet MS</vt:lpstr>
      <vt:lpstr>Wingdings 3</vt:lpstr>
      <vt:lpstr>Аспект</vt:lpstr>
      <vt:lpstr>              Урок для дарослых </vt:lpstr>
      <vt:lpstr>бабка</vt:lpstr>
      <vt:lpstr>бабка</vt:lpstr>
      <vt:lpstr>бабка</vt:lpstr>
      <vt:lpstr>бабка</vt:lpstr>
      <vt:lpstr>бабка</vt:lpstr>
      <vt:lpstr>бабка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Галина</cp:lastModifiedBy>
  <cp:revision>25</cp:revision>
  <dcterms:created xsi:type="dcterms:W3CDTF">2024-01-01T14:44:05Z</dcterms:created>
  <dcterms:modified xsi:type="dcterms:W3CDTF">2026-01-07T14:12:39Z</dcterms:modified>
</cp:coreProperties>
</file>