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4" r:id="rId5"/>
    <p:sldId id="282" r:id="rId6"/>
    <p:sldId id="266" r:id="rId7"/>
    <p:sldId id="281" r:id="rId8"/>
    <p:sldId id="280" r:id="rId9"/>
    <p:sldId id="284" r:id="rId10"/>
    <p:sldId id="285" r:id="rId11"/>
    <p:sldId id="286" r:id="rId12"/>
    <p:sldId id="287" r:id="rId13"/>
  </p:sldIdLst>
  <p:sldSz cx="9144000" cy="5143500" type="screen16x9"/>
  <p:notesSz cx="6858000" cy="9144000"/>
  <p:defaultTextStyle>
    <a:defPPr>
      <a:defRPr lang="ru-RU"/>
    </a:defPPr>
    <a:lvl1pPr marL="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2" indent="0">
              <a:buNone/>
              <a:defRPr sz="2400"/>
            </a:lvl3pPr>
            <a:lvl4pPr marL="1371288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1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2" indent="-342822" algn="l" defTabSz="914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defTabSz="914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defTabSz="9141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defTabSz="9141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43306" y="571488"/>
            <a:ext cx="5143536" cy="769419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ГРИБЫ</a:t>
            </a:r>
          </a:p>
        </p:txBody>
      </p:sp>
      <p:sp>
        <p:nvSpPr>
          <p:cNvPr id="92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60184"/>
            <a:ext cx="8143900" cy="35833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1428744"/>
            <a:ext cx="4357718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Коваленко Е.В.,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ГУО «Средняя школа № 17 г. Барановичи»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-142908" y="1142990"/>
            <a:ext cx="2143140" cy="2071174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1785918" y="1071552"/>
            <a:ext cx="2143140" cy="2071174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3571868" y="1142990"/>
            <a:ext cx="2143140" cy="2071174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5357818" y="1142990"/>
            <a:ext cx="2143140" cy="2071174"/>
          </a:xfrm>
          <a:prstGeom prst="rect">
            <a:avLst/>
          </a:prstGeom>
          <a:noFill/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7143768" y="1071552"/>
            <a:ext cx="2143140" cy="2071174"/>
          </a:xfrm>
          <a:prstGeom prst="rect">
            <a:avLst/>
          </a:prstGeom>
          <a:noFill/>
        </p:spPr>
      </p:pic>
      <p:sp>
        <p:nvSpPr>
          <p:cNvPr id="9" name="Хорда 8"/>
          <p:cNvSpPr/>
          <p:nvPr/>
        </p:nvSpPr>
        <p:spPr>
          <a:xfrm rot="6677371">
            <a:off x="4008391" y="1137484"/>
            <a:ext cx="1248952" cy="1330712"/>
          </a:xfrm>
          <a:prstGeom prst="chor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6677371">
            <a:off x="5794341" y="1066046"/>
            <a:ext cx="1248953" cy="1330712"/>
          </a:xfrm>
          <a:prstGeom prst="chor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 rot="6677371">
            <a:off x="7568954" y="944308"/>
            <a:ext cx="1292735" cy="1489645"/>
          </a:xfrm>
          <a:prstGeom prst="chor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34"/>
            <a:ext cx="9144000" cy="2171558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Собирай по ягодке, наберёшь лукошко.</a:t>
            </a:r>
          </a:p>
        </p:txBody>
      </p:sp>
      <p:pic>
        <p:nvPicPr>
          <p:cNvPr id="3789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044"/>
            <a:ext cx="9144000" cy="2507456"/>
          </a:xfrm>
          <a:prstGeom prst="rect">
            <a:avLst/>
          </a:prstGeom>
          <a:noFill/>
        </p:spPr>
      </p:pic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202" y="2196701"/>
            <a:ext cx="3824658" cy="31075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6"/>
            <a:ext cx="2152414" cy="1526869"/>
          </a:xfrm>
          <a:prstGeom prst="rect">
            <a:avLst/>
          </a:prstGeom>
          <a:noFill/>
        </p:spPr>
      </p:pic>
      <p:pic>
        <p:nvPicPr>
          <p:cNvPr id="23" name="Picture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86"/>
            <a:ext cx="2152414" cy="1526869"/>
          </a:xfrm>
          <a:prstGeom prst="rect">
            <a:avLst/>
          </a:prstGeom>
          <a:noFill/>
        </p:spPr>
      </p:pic>
      <p:pic>
        <p:nvPicPr>
          <p:cNvPr id="22542" name="Picture 14" descr="Picture background"/>
          <p:cNvPicPr>
            <a:picLocks noChangeAspect="1" noChangeArrowheads="1"/>
          </p:cNvPicPr>
          <p:nvPr/>
        </p:nvPicPr>
        <p:blipFill>
          <a:blip r:embed="rId3"/>
          <a:srcRect t="3637"/>
          <a:stretch>
            <a:fillRect/>
          </a:stretch>
        </p:blipFill>
        <p:spPr bwMode="auto">
          <a:xfrm>
            <a:off x="5643570" y="0"/>
            <a:ext cx="3176568" cy="3786178"/>
          </a:xfrm>
          <a:prstGeom prst="rect">
            <a:avLst/>
          </a:prstGeom>
          <a:noFill/>
        </p:spPr>
      </p:pic>
      <p:pic>
        <p:nvPicPr>
          <p:cNvPr id="22540" name="Picture 1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7" y="-357208"/>
            <a:ext cx="2826773" cy="5500708"/>
          </a:xfrm>
          <a:prstGeom prst="rect">
            <a:avLst/>
          </a:prstGeom>
          <a:noFill/>
        </p:spPr>
      </p:pic>
      <p:pic>
        <p:nvPicPr>
          <p:cNvPr id="22550" name="Picture 2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143387"/>
            <a:ext cx="1485495" cy="1000114"/>
          </a:xfrm>
          <a:prstGeom prst="ellipse">
            <a:avLst/>
          </a:prstGeom>
          <a:noFill/>
        </p:spPr>
      </p:pic>
      <p:sp>
        <p:nvSpPr>
          <p:cNvPr id="22552" name="AutoShape 2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4" name="Picture 2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90" y="3912271"/>
            <a:ext cx="6286511" cy="1016935"/>
          </a:xfrm>
          <a:prstGeom prst="rect">
            <a:avLst/>
          </a:prstGeom>
          <a:noFill/>
        </p:spPr>
      </p:pic>
      <p:pic>
        <p:nvPicPr>
          <p:cNvPr id="22562" name="Picture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86"/>
            <a:ext cx="2152414" cy="1526869"/>
          </a:xfrm>
          <a:prstGeom prst="rect">
            <a:avLst/>
          </a:prstGeom>
          <a:noFill/>
        </p:spPr>
      </p:pic>
      <p:pic>
        <p:nvPicPr>
          <p:cNvPr id="21" name="Picture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586" y="2071686"/>
            <a:ext cx="2152414" cy="1526869"/>
          </a:xfrm>
          <a:prstGeom prst="rect">
            <a:avLst/>
          </a:prstGeom>
          <a:noFill/>
        </p:spPr>
      </p:pic>
      <p:pic>
        <p:nvPicPr>
          <p:cNvPr id="22" name="Picture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86"/>
            <a:ext cx="2152414" cy="1526869"/>
          </a:xfrm>
          <a:prstGeom prst="rect">
            <a:avLst/>
          </a:prstGeom>
          <a:noFill/>
        </p:spPr>
      </p:pic>
      <p:pic>
        <p:nvPicPr>
          <p:cNvPr id="22558" name="Picture 30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642924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/>
          <a:srcRect l="15429" r="19107"/>
          <a:stretch>
            <a:fillRect/>
          </a:stretch>
        </p:blipFill>
        <p:spPr bwMode="auto">
          <a:xfrm>
            <a:off x="6551618" y="2357438"/>
            <a:ext cx="2592382" cy="263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8" y="3143256"/>
            <a:ext cx="3231041" cy="181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4"/>
          <a:srcRect r="34900"/>
          <a:stretch>
            <a:fillRect/>
          </a:stretch>
        </p:blipFill>
        <p:spPr bwMode="auto">
          <a:xfrm>
            <a:off x="0" y="3333751"/>
            <a:ext cx="3429024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5"/>
          <a:srcRect l="34768" t="48120" r="5629" b="5420"/>
          <a:stretch>
            <a:fillRect/>
          </a:stretch>
        </p:blipFill>
        <p:spPr bwMode="auto">
          <a:xfrm>
            <a:off x="2786050" y="642925"/>
            <a:ext cx="342902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6"/>
          <a:srcRect l="28481" r="27215"/>
          <a:stretch>
            <a:fillRect/>
          </a:stretch>
        </p:blipFill>
        <p:spPr bwMode="auto">
          <a:xfrm>
            <a:off x="2357424" y="-142894"/>
            <a:ext cx="2000264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73"/>
            <a:ext cx="2672246" cy="1785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 l="33334" r="12499" b="6249"/>
          <a:stretch>
            <a:fillRect/>
          </a:stretch>
        </p:blipFill>
        <p:spPr bwMode="auto">
          <a:xfrm>
            <a:off x="142844" y="285735"/>
            <a:ext cx="2166953" cy="2500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2714628"/>
            <a:ext cx="2571768" cy="46164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ГРИБЫ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1500167" y="2714626"/>
            <a:ext cx="1785950" cy="28575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3071816"/>
            <a:ext cx="785818" cy="42862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464845" y="2678907"/>
            <a:ext cx="357190" cy="1428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643438" y="2500312"/>
            <a:ext cx="1714512" cy="43815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643438" y="2928940"/>
            <a:ext cx="1714512" cy="7143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43442" y="3071820"/>
            <a:ext cx="714381" cy="14287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r="69683"/>
          <a:stretch>
            <a:fillRect/>
          </a:stretch>
        </p:blipFill>
        <p:spPr bwMode="auto">
          <a:xfrm>
            <a:off x="3253145" y="2407443"/>
            <a:ext cx="5890855" cy="27360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3478"/>
            <a:ext cx="9143999" cy="257167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Всякий гриб в руку беру, да не всякий </a:t>
            </a:r>
          </a:p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кузовок кладу. </a:t>
            </a: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401" y="2571750"/>
            <a:ext cx="4747846" cy="2571751"/>
          </a:xfrm>
          <a:prstGeom prst="rect">
            <a:avLst/>
          </a:prstGeom>
          <a:noFill/>
        </p:spPr>
      </p:pic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r="69683"/>
          <a:stretch>
            <a:fillRect/>
          </a:stretch>
        </p:blipFill>
        <p:spPr bwMode="auto">
          <a:xfrm>
            <a:off x="0" y="2407443"/>
            <a:ext cx="5890855" cy="27360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40</Words>
  <Application>Microsoft Office PowerPoint</Application>
  <PresentationFormat>Паказ на экране (16:9)</PresentationFormat>
  <Paragraphs>8</Paragraphs>
  <Slides>12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24</cp:revision>
  <dcterms:created xsi:type="dcterms:W3CDTF">2025-08-01T09:15:28Z</dcterms:created>
  <dcterms:modified xsi:type="dcterms:W3CDTF">2025-12-03T15:03:15Z</dcterms:modified>
</cp:coreProperties>
</file>