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nva Student Font" panose="020B0604020202020204" charset="0"/>
      <p:regular r:id="rId17"/>
    </p:embeddedFont>
    <p:embeddedFont>
      <p:font typeface="One Little Font" panose="020B0604020202020204" charset="0"/>
      <p:regular r:id="rId18"/>
    </p:embeddedFont>
    <p:embeddedFont>
      <p:font typeface="Open Sans Bold" panose="020B0604020202020204" charset="0"/>
      <p:regular r:id="rId19"/>
    </p:embeddedFont>
    <p:embeddedFont>
      <p:font typeface="True Typewriter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аўняльнік верх. калонты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3" name="Запаўняльнік даты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CD0DC-0255-470B-B504-6E003B88D74D}" type="datetimeFigureOut">
              <a:rPr lang="be-BY" smtClean="0"/>
              <a:t>03.12.25</a:t>
            </a:fld>
            <a:endParaRPr lang="be-BY"/>
          </a:p>
        </p:txBody>
      </p:sp>
      <p:sp>
        <p:nvSpPr>
          <p:cNvPr id="4" name="Запаўняльнік выявы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e-BY"/>
          </a:p>
        </p:txBody>
      </p:sp>
      <p:sp>
        <p:nvSpPr>
          <p:cNvPr id="5" name="Запаўняльнік нататкі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e-BY"/>
              <a:t>Рэдагаваць cтылі тыпавога тэксту</a:t>
            </a:r>
          </a:p>
          <a:p>
            <a:pPr lvl="1"/>
            <a:r>
              <a:rPr lang="be-BY"/>
              <a:t>Другі ўзровень</a:t>
            </a:r>
          </a:p>
          <a:p>
            <a:pPr lvl="2"/>
            <a:r>
              <a:rPr lang="be-BY"/>
              <a:t>Трэці ўзровень</a:t>
            </a:r>
          </a:p>
          <a:p>
            <a:pPr lvl="3"/>
            <a:r>
              <a:rPr lang="be-BY"/>
              <a:t>Чацвёрты ўзровень</a:t>
            </a:r>
          </a:p>
          <a:p>
            <a:pPr lvl="4"/>
            <a:r>
              <a:rPr lang="be-BY"/>
              <a:t>Пяты ўзровень</a:t>
            </a:r>
          </a:p>
        </p:txBody>
      </p:sp>
      <p:sp>
        <p:nvSpPr>
          <p:cNvPr id="6" name="Запаўняльнік ніжн. калонты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e-BY"/>
          </a:p>
        </p:txBody>
      </p:sp>
      <p:sp>
        <p:nvSpPr>
          <p:cNvPr id="7" name="Запаўняльнік нума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28BFB-BBB0-466F-83BB-9432973685FE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20229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аўняльнік выявы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паўняльнік нататкі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Запаўняльнік нума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28BFB-BBB0-466F-83BB-9432973685FE}" type="slidenum">
              <a:rPr lang="be-BY" smtClean="0"/>
              <a:t>3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2745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75347">
            <a:off x="5722826" y="-1995662"/>
            <a:ext cx="16219029" cy="14959629"/>
          </a:xfrm>
          <a:custGeom>
            <a:avLst/>
            <a:gdLst/>
            <a:ahLst/>
            <a:cxnLst/>
            <a:rect l="l" t="t" r="r" b="b"/>
            <a:pathLst>
              <a:path w="16219029" h="14959629">
                <a:moveTo>
                  <a:pt x="0" y="0"/>
                </a:moveTo>
                <a:lnTo>
                  <a:pt x="16219028" y="0"/>
                </a:lnTo>
                <a:lnTo>
                  <a:pt x="16219028" y="14959629"/>
                </a:lnTo>
                <a:lnTo>
                  <a:pt x="0" y="14959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02412" y="7356042"/>
            <a:ext cx="13895911" cy="5861916"/>
          </a:xfrm>
          <a:custGeom>
            <a:avLst/>
            <a:gdLst/>
            <a:ahLst/>
            <a:cxnLst/>
            <a:rect l="l" t="t" r="r" b="b"/>
            <a:pathLst>
              <a:path w="13895911" h="5861916">
                <a:moveTo>
                  <a:pt x="0" y="0"/>
                </a:moveTo>
                <a:lnTo>
                  <a:pt x="13895911" y="0"/>
                </a:lnTo>
                <a:lnTo>
                  <a:pt x="13895911" y="5861916"/>
                </a:lnTo>
                <a:lnTo>
                  <a:pt x="0" y="5861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8240" y="2578699"/>
            <a:ext cx="3601426" cy="7677458"/>
          </a:xfrm>
          <a:custGeom>
            <a:avLst/>
            <a:gdLst/>
            <a:ahLst/>
            <a:cxnLst/>
            <a:rect l="l" t="t" r="r" b="b"/>
            <a:pathLst>
              <a:path w="3601426" h="7677458">
                <a:moveTo>
                  <a:pt x="0" y="0"/>
                </a:moveTo>
                <a:lnTo>
                  <a:pt x="3601426" y="0"/>
                </a:lnTo>
                <a:lnTo>
                  <a:pt x="3601426" y="7677458"/>
                </a:lnTo>
                <a:lnTo>
                  <a:pt x="0" y="7677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78143" y="3024049"/>
            <a:ext cx="10187988" cy="129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9600" b="1" spc="403" dirty="0" err="1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ЧЕЛОВЕК</a:t>
            </a:r>
            <a:r>
              <a:rPr lang="en-US" sz="9600" b="1" spc="403" dirty="0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 И </a:t>
            </a:r>
            <a:r>
              <a:rPr lang="en-US" sz="9600" b="1" spc="403" dirty="0" err="1">
                <a:solidFill>
                  <a:srgbClr val="000000"/>
                </a:solidFill>
                <a:latin typeface="One Little Font"/>
                <a:ea typeface="One Little Font"/>
                <a:cs typeface="One Little Font"/>
                <a:sym typeface="One Little Font"/>
              </a:rPr>
              <a:t>МИР</a:t>
            </a:r>
            <a:endParaRPr lang="en-US" sz="9600" b="1" spc="403" dirty="0">
              <a:solidFill>
                <a:srgbClr val="000000"/>
              </a:solidFill>
              <a:latin typeface="One Little Font"/>
              <a:ea typeface="One Little Font"/>
              <a:cs typeface="One Little Font"/>
              <a:sym typeface="One Little Fon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559756" y="4590344"/>
            <a:ext cx="8424761" cy="754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 dirty="0">
                <a:solidFill>
                  <a:srgbClr val="000000"/>
                </a:solidFill>
                <a:ea typeface="Canva Student Font"/>
                <a:cs typeface="Canva Student Font"/>
                <a:sym typeface="Canva Student Font"/>
              </a:rPr>
              <a:t>3 </a:t>
            </a:r>
            <a:r>
              <a:rPr lang="en-US" sz="5600" b="1" dirty="0" err="1">
                <a:solidFill>
                  <a:srgbClr val="000000"/>
                </a:solidFill>
                <a:ea typeface="Canva Student Font"/>
                <a:cs typeface="Canva Student Font"/>
                <a:sym typeface="Canva Student Font"/>
              </a:rPr>
              <a:t>класс</a:t>
            </a:r>
            <a:endParaRPr lang="en-US" sz="5600" b="1" dirty="0">
              <a:solidFill>
                <a:srgbClr val="000000"/>
              </a:solidFill>
              <a:ea typeface="Canva Student Font"/>
              <a:cs typeface="Canva Student Font"/>
              <a:sym typeface="Canva Student Fo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4838700"/>
            <a:ext cx="2710543" cy="4067939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66227" y="1160346"/>
            <a:ext cx="8026572" cy="8026572"/>
          </a:xfrm>
          <a:custGeom>
            <a:avLst/>
            <a:gdLst/>
            <a:ahLst/>
            <a:cxnLst/>
            <a:rect l="l" t="t" r="r" b="b"/>
            <a:pathLst>
              <a:path w="8026572" h="8026572">
                <a:moveTo>
                  <a:pt x="0" y="0"/>
                </a:moveTo>
                <a:lnTo>
                  <a:pt x="8026572" y="0"/>
                </a:lnTo>
                <a:lnTo>
                  <a:pt x="8026572" y="8026572"/>
                </a:lnTo>
                <a:lnTo>
                  <a:pt x="0" y="8026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53000" y="121656"/>
            <a:ext cx="7055200" cy="9406933"/>
          </a:xfrm>
          <a:custGeom>
            <a:avLst/>
            <a:gdLst/>
            <a:ahLst/>
            <a:cxnLst/>
            <a:rect l="l" t="t" r="r" b="b"/>
            <a:pathLst>
              <a:path w="7055200" h="9406933">
                <a:moveTo>
                  <a:pt x="0" y="0"/>
                </a:moveTo>
                <a:lnTo>
                  <a:pt x="7055200" y="0"/>
                </a:lnTo>
                <a:lnTo>
                  <a:pt x="7055200" y="9406933"/>
                </a:lnTo>
                <a:lnTo>
                  <a:pt x="0" y="940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aphicFrame>
        <p:nvGraphicFramePr>
          <p:cNvPr id="5" name="Табліца 4">
            <a:extLst>
              <a:ext uri="{FF2B5EF4-FFF2-40B4-BE49-F238E27FC236}">
                <a16:creationId xmlns:a16="http://schemas.microsoft.com/office/drawing/2014/main" id="{731578B8-B243-414D-9481-DD4401C18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078573"/>
              </p:ext>
            </p:extLst>
          </p:nvPr>
        </p:nvGraphicFramePr>
        <p:xfrm>
          <a:off x="-838200" y="9181475"/>
          <a:ext cx="18287999" cy="983869"/>
        </p:xfrm>
        <a:graphic>
          <a:graphicData uri="http://schemas.openxmlformats.org/drawingml/2006/table">
            <a:tbl>
              <a:tblPr firstRow="1" firstCol="1" bandRow="1"/>
              <a:tblGrid>
                <a:gridCol w="6094787">
                  <a:extLst>
                    <a:ext uri="{9D8B030D-6E8A-4147-A177-3AD203B41FA5}">
                      <a16:colId xmlns:a16="http://schemas.microsoft.com/office/drawing/2014/main" val="3161310421"/>
                    </a:ext>
                  </a:extLst>
                </a:gridCol>
                <a:gridCol w="6096606">
                  <a:extLst>
                    <a:ext uri="{9D8B030D-6E8A-4147-A177-3AD203B41FA5}">
                      <a16:colId xmlns:a16="http://schemas.microsoft.com/office/drawing/2014/main" val="2219843743"/>
                    </a:ext>
                  </a:extLst>
                </a:gridCol>
                <a:gridCol w="6096606">
                  <a:extLst>
                    <a:ext uri="{9D8B030D-6E8A-4147-A177-3AD203B41FA5}">
                      <a16:colId xmlns:a16="http://schemas.microsoft.com/office/drawing/2014/main" val="2344128606"/>
                    </a:ext>
                  </a:extLst>
                </a:gridCol>
              </a:tblGrid>
              <a:tr h="55018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агава</a:t>
                      </a:r>
                      <a:endParaRPr lang="ru-BY" sz="4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орхидея</a:t>
                      </a:r>
                      <a:endParaRPr lang="ru-BY" sz="4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спатифиллум</a:t>
                      </a:r>
                      <a:endParaRPr lang="ru-BY" sz="4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35793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516" y="-1251901"/>
            <a:ext cx="18315715" cy="11538901"/>
          </a:xfrm>
          <a:custGeom>
            <a:avLst/>
            <a:gdLst/>
            <a:ahLst/>
            <a:cxnLst/>
            <a:rect l="l" t="t" r="r" b="b"/>
            <a:pathLst>
              <a:path w="18315715" h="11538901">
                <a:moveTo>
                  <a:pt x="0" y="0"/>
                </a:moveTo>
                <a:lnTo>
                  <a:pt x="18315715" y="0"/>
                </a:lnTo>
                <a:lnTo>
                  <a:pt x="18315715" y="11538901"/>
                </a:lnTo>
                <a:lnTo>
                  <a:pt x="0" y="11538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6779" y="525790"/>
            <a:ext cx="6257745" cy="9476654"/>
          </a:xfrm>
          <a:custGeom>
            <a:avLst/>
            <a:gdLst/>
            <a:ahLst/>
            <a:cxnLst/>
            <a:rect l="l" t="t" r="r" b="b"/>
            <a:pathLst>
              <a:path w="6257745" h="8343659">
                <a:moveTo>
                  <a:pt x="0" y="0"/>
                </a:moveTo>
                <a:lnTo>
                  <a:pt x="6257744" y="0"/>
                </a:lnTo>
                <a:lnTo>
                  <a:pt x="6257744" y="8343659"/>
                </a:lnTo>
                <a:lnTo>
                  <a:pt x="0" y="8343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53807" y="525790"/>
            <a:ext cx="10247622" cy="5125710"/>
          </a:xfrm>
          <a:custGeom>
            <a:avLst/>
            <a:gdLst/>
            <a:ahLst/>
            <a:cxnLst/>
            <a:rect l="l" t="t" r="r" b="b"/>
            <a:pathLst>
              <a:path w="11301259" h="6173313">
                <a:moveTo>
                  <a:pt x="0" y="0"/>
                </a:moveTo>
                <a:lnTo>
                  <a:pt x="11301259" y="0"/>
                </a:lnTo>
                <a:lnTo>
                  <a:pt x="11301259" y="6173313"/>
                </a:lnTo>
                <a:lnTo>
                  <a:pt x="0" y="6173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41997" y="6235359"/>
            <a:ext cx="3184188" cy="3754385"/>
          </a:xfrm>
          <a:custGeom>
            <a:avLst/>
            <a:gdLst/>
            <a:ahLst/>
            <a:cxnLst/>
            <a:rect l="l" t="t" r="r" b="b"/>
            <a:pathLst>
              <a:path w="3184188" h="3754385">
                <a:moveTo>
                  <a:pt x="0" y="0"/>
                </a:moveTo>
                <a:lnTo>
                  <a:pt x="3184188" y="0"/>
                </a:lnTo>
                <a:lnTo>
                  <a:pt x="3184188" y="3754385"/>
                </a:lnTo>
                <a:lnTo>
                  <a:pt x="0" y="3754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7132" y="6291464"/>
            <a:ext cx="3599651" cy="3710980"/>
          </a:xfrm>
          <a:custGeom>
            <a:avLst/>
            <a:gdLst/>
            <a:ahLst/>
            <a:cxnLst/>
            <a:rect l="l" t="t" r="r" b="b"/>
            <a:pathLst>
              <a:path w="3599651" h="3710980">
                <a:moveTo>
                  <a:pt x="0" y="0"/>
                </a:moveTo>
                <a:lnTo>
                  <a:pt x="3599651" y="0"/>
                </a:lnTo>
                <a:lnTo>
                  <a:pt x="3599651" y="3710981"/>
                </a:lnTo>
                <a:lnTo>
                  <a:pt x="0" y="37109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11400" y="6273800"/>
            <a:ext cx="3042429" cy="3715944"/>
          </a:xfrm>
          <a:custGeom>
            <a:avLst/>
            <a:gdLst/>
            <a:ahLst/>
            <a:cxnLst/>
            <a:rect l="l" t="t" r="r" b="b"/>
            <a:pathLst>
              <a:path w="3042429" h="3715944">
                <a:moveTo>
                  <a:pt x="0" y="0"/>
                </a:moveTo>
                <a:lnTo>
                  <a:pt x="3042429" y="0"/>
                </a:lnTo>
                <a:lnTo>
                  <a:pt x="3042429" y="3715943"/>
                </a:lnTo>
                <a:lnTo>
                  <a:pt x="0" y="37159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75347">
            <a:off x="5702631" y="-1954500"/>
            <a:ext cx="16219029" cy="14959629"/>
          </a:xfrm>
          <a:custGeom>
            <a:avLst/>
            <a:gdLst/>
            <a:ahLst/>
            <a:cxnLst/>
            <a:rect l="l" t="t" r="r" b="b"/>
            <a:pathLst>
              <a:path w="16219029" h="14959629">
                <a:moveTo>
                  <a:pt x="0" y="0"/>
                </a:moveTo>
                <a:lnTo>
                  <a:pt x="16219028" y="0"/>
                </a:lnTo>
                <a:lnTo>
                  <a:pt x="16219028" y="14959629"/>
                </a:lnTo>
                <a:lnTo>
                  <a:pt x="0" y="14959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02412" y="7356042"/>
            <a:ext cx="13895911" cy="5861916"/>
          </a:xfrm>
          <a:custGeom>
            <a:avLst/>
            <a:gdLst/>
            <a:ahLst/>
            <a:cxnLst/>
            <a:rect l="l" t="t" r="r" b="b"/>
            <a:pathLst>
              <a:path w="13895911" h="5861916">
                <a:moveTo>
                  <a:pt x="0" y="0"/>
                </a:moveTo>
                <a:lnTo>
                  <a:pt x="13895911" y="0"/>
                </a:lnTo>
                <a:lnTo>
                  <a:pt x="13895911" y="5861916"/>
                </a:lnTo>
                <a:lnTo>
                  <a:pt x="0" y="5861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9709" y="2596842"/>
            <a:ext cx="3601426" cy="7677458"/>
          </a:xfrm>
          <a:custGeom>
            <a:avLst/>
            <a:gdLst/>
            <a:ahLst/>
            <a:cxnLst/>
            <a:rect l="l" t="t" r="r" b="b"/>
            <a:pathLst>
              <a:path w="3601426" h="7677458">
                <a:moveTo>
                  <a:pt x="0" y="0"/>
                </a:moveTo>
                <a:lnTo>
                  <a:pt x="3601426" y="0"/>
                </a:lnTo>
                <a:lnTo>
                  <a:pt x="3601426" y="7677458"/>
                </a:lnTo>
                <a:lnTo>
                  <a:pt x="0" y="76774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77000" y="3403600"/>
            <a:ext cx="12047091" cy="2523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9600"/>
              </a:lnSpc>
              <a:spcBef>
                <a:spcPct val="0"/>
              </a:spcBef>
            </a:pPr>
            <a:r>
              <a:rPr lang="en-US" sz="8800" b="1" spc="403" dirty="0" err="1">
                <a:solidFill>
                  <a:srgbClr val="000000"/>
                </a:solidFill>
                <a:ea typeface="One Little Font"/>
                <a:cs typeface="One Little Font"/>
                <a:sym typeface="One Little Font"/>
              </a:rPr>
              <a:t>РАСТЕНИЯ</a:t>
            </a:r>
            <a:r>
              <a:rPr lang="en-US" sz="8800" b="1" spc="403" dirty="0">
                <a:solidFill>
                  <a:srgbClr val="000000"/>
                </a:solidFill>
                <a:ea typeface="One Little Font"/>
                <a:cs typeface="One Little Font"/>
                <a:sym typeface="One Little Font"/>
              </a:rPr>
              <a:t> </a:t>
            </a:r>
            <a:r>
              <a:rPr lang="ru-RU" sz="8800" b="1" dirty="0"/>
              <a:t>—</a:t>
            </a:r>
            <a:r>
              <a:rPr lang="en-US" sz="8800" b="1" spc="403" dirty="0">
                <a:solidFill>
                  <a:srgbClr val="000000"/>
                </a:solidFill>
                <a:ea typeface="One Little Font"/>
                <a:cs typeface="One Little Font"/>
                <a:sym typeface="One Little Font"/>
              </a:rPr>
              <a:t> ОБИТАТЕЛИ СУШИ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18321" y="1845068"/>
            <a:ext cx="6392848" cy="75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dirty="0" err="1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Тема</a:t>
            </a:r>
            <a:r>
              <a:rPr lang="en-US" sz="5600" dirty="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урока</a:t>
            </a:r>
            <a:endParaRPr lang="en-US" sz="5600" dirty="0">
              <a:solidFill>
                <a:srgbClr val="000000"/>
              </a:solidFill>
              <a:latin typeface="Canva Student Font"/>
              <a:ea typeface="Canva Student Font"/>
              <a:cs typeface="Canva Student Font"/>
              <a:sym typeface="Canva Student Fon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751" y="1028700"/>
            <a:ext cx="15005023" cy="7765100"/>
          </a:xfrm>
          <a:custGeom>
            <a:avLst/>
            <a:gdLst/>
            <a:ahLst/>
            <a:cxnLst/>
            <a:rect l="l" t="t" r="r" b="b"/>
            <a:pathLst>
              <a:path w="15005023" h="7765100">
                <a:moveTo>
                  <a:pt x="0" y="0"/>
                </a:moveTo>
                <a:lnTo>
                  <a:pt x="15005024" y="0"/>
                </a:lnTo>
                <a:lnTo>
                  <a:pt x="15005024" y="7765100"/>
                </a:lnTo>
                <a:lnTo>
                  <a:pt x="0" y="776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16413" y="723951"/>
            <a:ext cx="8325122" cy="7253262"/>
          </a:xfrm>
          <a:custGeom>
            <a:avLst/>
            <a:gdLst/>
            <a:ahLst/>
            <a:cxnLst/>
            <a:rect l="l" t="t" r="r" b="b"/>
            <a:pathLst>
              <a:path w="8325122" h="7253262">
                <a:moveTo>
                  <a:pt x="0" y="0"/>
                </a:moveTo>
                <a:lnTo>
                  <a:pt x="8325122" y="0"/>
                </a:lnTo>
                <a:lnTo>
                  <a:pt x="8325122" y="7253262"/>
                </a:lnTo>
                <a:lnTo>
                  <a:pt x="0" y="7253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80968" y="447711"/>
            <a:ext cx="6015547" cy="9028963"/>
          </a:xfrm>
          <a:custGeom>
            <a:avLst/>
            <a:gdLst/>
            <a:ahLst/>
            <a:cxnLst/>
            <a:rect l="l" t="t" r="r" b="b"/>
            <a:pathLst>
              <a:path w="6015547" h="9028963">
                <a:moveTo>
                  <a:pt x="0" y="0"/>
                </a:moveTo>
                <a:lnTo>
                  <a:pt x="6015547" y="0"/>
                </a:lnTo>
                <a:lnTo>
                  <a:pt x="6015547" y="9028964"/>
                </a:lnTo>
                <a:lnTo>
                  <a:pt x="0" y="902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416333"/>
            <a:ext cx="4726944" cy="6542483"/>
          </a:xfrm>
          <a:custGeom>
            <a:avLst/>
            <a:gdLst/>
            <a:ahLst/>
            <a:cxnLst/>
            <a:rect l="l" t="t" r="r" b="b"/>
            <a:pathLst>
              <a:path w="4726944" h="6542483">
                <a:moveTo>
                  <a:pt x="0" y="0"/>
                </a:moveTo>
                <a:lnTo>
                  <a:pt x="4726944" y="0"/>
                </a:lnTo>
                <a:lnTo>
                  <a:pt x="4726944" y="6542483"/>
                </a:lnTo>
                <a:lnTo>
                  <a:pt x="0" y="65424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104524" y="6462670"/>
            <a:ext cx="2309290" cy="3505564"/>
          </a:xfrm>
          <a:custGeom>
            <a:avLst/>
            <a:gdLst/>
            <a:ahLst/>
            <a:cxnLst/>
            <a:rect l="l" t="t" r="r" b="b"/>
            <a:pathLst>
              <a:path w="2309290" h="3505564">
                <a:moveTo>
                  <a:pt x="0" y="0"/>
                </a:moveTo>
                <a:lnTo>
                  <a:pt x="2309290" y="0"/>
                </a:lnTo>
                <a:lnTo>
                  <a:pt x="2309290" y="3505564"/>
                </a:lnTo>
                <a:lnTo>
                  <a:pt x="0" y="35055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6083" y="4503239"/>
            <a:ext cx="5332924" cy="5464995"/>
          </a:xfrm>
          <a:custGeom>
            <a:avLst/>
            <a:gdLst/>
            <a:ahLst/>
            <a:cxnLst/>
            <a:rect l="l" t="t" r="r" b="b"/>
            <a:pathLst>
              <a:path w="5332924" h="5464995">
                <a:moveTo>
                  <a:pt x="0" y="0"/>
                </a:moveTo>
                <a:lnTo>
                  <a:pt x="5332924" y="0"/>
                </a:lnTo>
                <a:lnTo>
                  <a:pt x="5332924" y="5464995"/>
                </a:lnTo>
                <a:lnTo>
                  <a:pt x="0" y="5464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98556" y="6696992"/>
            <a:ext cx="2364823" cy="3261824"/>
          </a:xfrm>
          <a:custGeom>
            <a:avLst/>
            <a:gdLst/>
            <a:ahLst/>
            <a:cxnLst/>
            <a:rect l="l" t="t" r="r" b="b"/>
            <a:pathLst>
              <a:path w="2364823" h="3261824">
                <a:moveTo>
                  <a:pt x="0" y="0"/>
                </a:moveTo>
                <a:lnTo>
                  <a:pt x="2364823" y="0"/>
                </a:lnTo>
                <a:lnTo>
                  <a:pt x="2364823" y="3261825"/>
                </a:lnTo>
                <a:lnTo>
                  <a:pt x="0" y="3261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2454" y="128689"/>
            <a:ext cx="12349819" cy="282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9200">
                <a:solidFill>
                  <a:srgbClr val="728738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Детективное агентство «Зелёный след»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388" y="911606"/>
            <a:ext cx="6085939" cy="7748302"/>
          </a:xfrm>
          <a:custGeom>
            <a:avLst/>
            <a:gdLst/>
            <a:ahLst/>
            <a:cxnLst/>
            <a:rect l="l" t="t" r="r" b="b"/>
            <a:pathLst>
              <a:path w="6085939" h="7748302">
                <a:moveTo>
                  <a:pt x="0" y="0"/>
                </a:moveTo>
                <a:lnTo>
                  <a:pt x="6085939" y="0"/>
                </a:lnTo>
                <a:lnTo>
                  <a:pt x="6085939" y="7748301"/>
                </a:lnTo>
                <a:lnTo>
                  <a:pt x="0" y="7748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1063" y="7837186"/>
            <a:ext cx="2521332" cy="1421114"/>
          </a:xfrm>
          <a:custGeom>
            <a:avLst/>
            <a:gdLst/>
            <a:ahLst/>
            <a:cxnLst/>
            <a:rect l="l" t="t" r="r" b="b"/>
            <a:pathLst>
              <a:path w="2521332" h="1421114">
                <a:moveTo>
                  <a:pt x="0" y="0"/>
                </a:moveTo>
                <a:lnTo>
                  <a:pt x="2521332" y="0"/>
                </a:lnTo>
                <a:lnTo>
                  <a:pt x="2521332" y="1421114"/>
                </a:lnTo>
                <a:lnTo>
                  <a:pt x="0" y="142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04569" y="-1028700"/>
            <a:ext cx="5971346" cy="4114800"/>
          </a:xfrm>
          <a:custGeom>
            <a:avLst/>
            <a:gdLst/>
            <a:ahLst/>
            <a:cxnLst/>
            <a:rect l="l" t="t" r="r" b="b"/>
            <a:pathLst>
              <a:path w="5971346" h="4114800">
                <a:moveTo>
                  <a:pt x="0" y="0"/>
                </a:moveTo>
                <a:lnTo>
                  <a:pt x="5971345" y="0"/>
                </a:lnTo>
                <a:lnTo>
                  <a:pt x="59713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58327" y="7837186"/>
            <a:ext cx="5971346" cy="4114800"/>
          </a:xfrm>
          <a:custGeom>
            <a:avLst/>
            <a:gdLst/>
            <a:ahLst/>
            <a:cxnLst/>
            <a:rect l="l" t="t" r="r" b="b"/>
            <a:pathLst>
              <a:path w="5971346" h="4114800">
                <a:moveTo>
                  <a:pt x="0" y="0"/>
                </a:moveTo>
                <a:lnTo>
                  <a:pt x="5971346" y="0"/>
                </a:lnTo>
                <a:lnTo>
                  <a:pt x="59713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687535" y="535937"/>
            <a:ext cx="11232415" cy="8945087"/>
          </a:xfrm>
          <a:custGeom>
            <a:avLst/>
            <a:gdLst/>
            <a:ahLst/>
            <a:cxnLst/>
            <a:rect l="l" t="t" r="r" b="b"/>
            <a:pathLst>
              <a:path w="11232415" h="8945087">
                <a:moveTo>
                  <a:pt x="0" y="0"/>
                </a:moveTo>
                <a:lnTo>
                  <a:pt x="11232416" y="0"/>
                </a:lnTo>
                <a:lnTo>
                  <a:pt x="11232416" y="8945087"/>
                </a:lnTo>
                <a:lnTo>
                  <a:pt x="0" y="8945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841483">
            <a:off x="5473291" y="2443391"/>
            <a:ext cx="8962099" cy="1810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СОВЕРШЕННО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СЕКРЕТНО!!!</a:t>
            </a:r>
          </a:p>
        </p:txBody>
      </p:sp>
      <p:sp>
        <p:nvSpPr>
          <p:cNvPr id="8" name="TextBox 8"/>
          <p:cNvSpPr txBox="1"/>
          <p:nvPr/>
        </p:nvSpPr>
        <p:spPr>
          <a:xfrm rot="-816385">
            <a:off x="5159081" y="5632403"/>
            <a:ext cx="11232415" cy="21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8"/>
              </a:lnSpc>
            </a:pPr>
            <a:r>
              <a:rPr lang="en-US" sz="8099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Детективам</a:t>
            </a:r>
          </a:p>
          <a:p>
            <a:pPr algn="ctr">
              <a:lnSpc>
                <a:spcPts val="8018"/>
              </a:lnSpc>
            </a:pPr>
            <a:r>
              <a:rPr lang="en-US" sz="8099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"Зелёного следа"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782777" y="-1660263"/>
            <a:ext cx="10141067" cy="13461594"/>
          </a:xfrm>
          <a:custGeom>
            <a:avLst/>
            <a:gdLst/>
            <a:ahLst/>
            <a:cxnLst/>
            <a:rect l="l" t="t" r="r" b="b"/>
            <a:pathLst>
              <a:path w="10141067" h="13461594">
                <a:moveTo>
                  <a:pt x="0" y="0"/>
                </a:moveTo>
                <a:lnTo>
                  <a:pt x="10141067" y="0"/>
                </a:lnTo>
                <a:lnTo>
                  <a:pt x="10141067" y="13461593"/>
                </a:lnTo>
                <a:lnTo>
                  <a:pt x="0" y="1346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55084" y="962025"/>
            <a:ext cx="12859094" cy="760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5"/>
              </a:lnSpc>
            </a:pP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"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Дорогие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детективы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! К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нам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поступило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запутанное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дело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планете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Земля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обитает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огромное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количество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растений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Они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выглядят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по-разному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: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одни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высокие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другие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стелются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земле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у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одних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огромные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листья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у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других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–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колючки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Наша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задача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–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выяснить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ПОЧЕМУ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они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так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отличаются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Есть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здесь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какая-то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закономерность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Все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ли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растения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живут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в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одинаковых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условиях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Ваша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миссия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–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раскрыть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эту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тайну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и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найти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"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улики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",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которые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помогут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нам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определять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"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место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жительства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"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растения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по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его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внешнему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виду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Желаю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удачи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! </a:t>
            </a:r>
            <a:r>
              <a:rPr lang="en-US" sz="45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Шеф</a:t>
            </a:r>
            <a:r>
              <a:rPr lang="en-US" sz="45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".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4347" y="437547"/>
            <a:ext cx="10839305" cy="9411907"/>
          </a:xfrm>
          <a:custGeom>
            <a:avLst/>
            <a:gdLst/>
            <a:ahLst/>
            <a:cxnLst/>
            <a:rect l="l" t="t" r="r" b="b"/>
            <a:pathLst>
              <a:path w="10839305" h="9411907">
                <a:moveTo>
                  <a:pt x="0" y="0"/>
                </a:moveTo>
                <a:lnTo>
                  <a:pt x="10839306" y="0"/>
                </a:lnTo>
                <a:lnTo>
                  <a:pt x="10839306" y="9411906"/>
                </a:lnTo>
                <a:lnTo>
                  <a:pt x="0" y="941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э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124</Words>
  <Application>Microsoft Office PowerPoint</Application>
  <PresentationFormat>Карыстальніцкі</PresentationFormat>
  <Paragraphs>14</Paragraphs>
  <Slides>10</Slides>
  <Notes>1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7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10</vt:i4>
      </vt:variant>
    </vt:vector>
  </HeadingPairs>
  <TitlesOfParts>
    <vt:vector size="18" baseType="lpstr">
      <vt:lpstr>One Little Font</vt:lpstr>
      <vt:lpstr>Arial</vt:lpstr>
      <vt:lpstr>Canva Student Font</vt:lpstr>
      <vt:lpstr>Calibri</vt:lpstr>
      <vt:lpstr>True Typewriter</vt:lpstr>
      <vt:lpstr>Times New Roman</vt:lpstr>
      <vt:lpstr>Open Sans Bold</vt:lpstr>
      <vt:lpstr>Office Theme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мир</dc:title>
  <dc:creator>Admin</dc:creator>
  <cp:lastModifiedBy>Галина</cp:lastModifiedBy>
  <cp:revision>10</cp:revision>
  <dcterms:created xsi:type="dcterms:W3CDTF">2006-08-16T00:00:00Z</dcterms:created>
  <dcterms:modified xsi:type="dcterms:W3CDTF">2025-12-04T03:40:49Z</dcterms:modified>
  <dc:identifier>DAG5HvQA31k</dc:identifier>
</cp:coreProperties>
</file>