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3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9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1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3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5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9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446F-7CC6-4B16-B6F2-3431916E9CF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4644-ADF9-4661-8FFA-832382F26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на что похожа буква в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28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а что похожа буква в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0"/>
            <a:ext cx="87283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33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8" y="-613064"/>
            <a:ext cx="10754590" cy="67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610591"/>
            <a:ext cx="5392881" cy="438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7" y="1610591"/>
            <a:ext cx="5557405" cy="4381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61309" y="207818"/>
            <a:ext cx="9237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Медицинская вата</a:t>
            </a:r>
          </a:p>
        </p:txBody>
      </p:sp>
    </p:spTree>
    <p:extLst>
      <p:ext uri="{BB962C8B-B14F-4D97-AF65-F5344CB8AC3E}">
        <p14:creationId xmlns:p14="http://schemas.microsoft.com/office/powerpoint/2010/main" val="141184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7564" y="1"/>
            <a:ext cx="858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Сладкая вата</a:t>
            </a:r>
          </a:p>
        </p:txBody>
      </p:sp>
      <p:pic>
        <p:nvPicPr>
          <p:cNvPr id="5" name="Рисунок 4" descr="Картинки по запросу сахарный тростник картинки изгото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" y="1132610"/>
            <a:ext cx="3761509" cy="26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сахарный тростник картинки изготовл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28" y="1132609"/>
            <a:ext cx="3948544" cy="2556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сахарный тростник картинки изготовл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9" y="1132610"/>
            <a:ext cx="3522518" cy="26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вата картинки изготовлени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3" y="3928372"/>
            <a:ext cx="4333009" cy="2837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0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стеклянная вата картинки изгото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40" y="1527462"/>
            <a:ext cx="8676409" cy="4894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1273" y="1"/>
            <a:ext cx="11035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Минеральная вата</a:t>
            </a:r>
          </a:p>
        </p:txBody>
      </p:sp>
    </p:spTree>
    <p:extLst>
      <p:ext uri="{BB962C8B-B14F-4D97-AF65-F5344CB8AC3E}">
        <p14:creationId xmlns:p14="http://schemas.microsoft.com/office/powerpoint/2010/main" val="183130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зминутка 'Винни-пух'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8756" y="0"/>
            <a:ext cx="9144000" cy="67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аловак 1">
            <a:extLst>
              <a:ext uri="{FF2B5EF4-FFF2-40B4-BE49-F238E27FC236}">
                <a16:creationId xmlns:a16="http://schemas.microsoft.com/office/drawing/2014/main" id="{22FE0017-85B9-42AE-AB0F-C4603035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760000"/>
                </a:solidFill>
                <a:latin typeface="Arial Black" panose="020B0A04020102020204" pitchFamily="34" charset="0"/>
              </a:rPr>
              <a:t>Буква В</a:t>
            </a:r>
          </a:p>
        </p:txBody>
      </p:sp>
      <p:pic>
        <p:nvPicPr>
          <p:cNvPr id="5" name="Запаўняльнік аб'екта кантэнту 4">
            <a:extLst>
              <a:ext uri="{FF2B5EF4-FFF2-40B4-BE49-F238E27FC236}">
                <a16:creationId xmlns:a16="http://schemas.microsoft.com/office/drawing/2014/main" id="{6E8A2CFD-85F6-49BC-BEC7-B2E37E9DE3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264" y="1721715"/>
            <a:ext cx="4996747" cy="4771160"/>
          </a:xfrm>
          <a:prstGeom prst="rect">
            <a:avLst/>
          </a:prstGeom>
        </p:spPr>
      </p:pic>
      <p:sp>
        <p:nvSpPr>
          <p:cNvPr id="4" name="Запаўняльнік аб'екта кантэнту 3">
            <a:extLst>
              <a:ext uri="{FF2B5EF4-FFF2-40B4-BE49-F238E27FC236}">
                <a16:creationId xmlns:a16="http://schemas.microsoft.com/office/drawing/2014/main" id="{CFED844B-0ED3-4809-A1B0-CFE379818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095" y="2306390"/>
            <a:ext cx="6645897" cy="4351338"/>
          </a:xfrm>
        </p:spPr>
        <p:txBody>
          <a:bodyPr/>
          <a:lstStyle/>
          <a:p>
            <a:endParaRPr lang="be-BY" dirty="0"/>
          </a:p>
          <a:p>
            <a:pPr marL="0" indent="0">
              <a:buNone/>
            </a:pPr>
            <a:r>
              <a:rPr lang="ru-RU" sz="4000" b="1" dirty="0">
                <a:solidFill>
                  <a:srgbClr val="993300"/>
                </a:solidFill>
              </a:rPr>
              <a:t>Вот буква </a:t>
            </a:r>
            <a:r>
              <a:rPr lang="ru-RU" sz="4000" b="1" dirty="0">
                <a:solidFill>
                  <a:srgbClr val="993300"/>
                </a:solidFill>
                <a:latin typeface="Arial Black" panose="020B0A04020102020204" pitchFamily="34" charset="0"/>
              </a:rPr>
              <a:t>В</a:t>
            </a:r>
            <a:r>
              <a:rPr lang="ru-RU" sz="4000" b="1" dirty="0">
                <a:solidFill>
                  <a:srgbClr val="993300"/>
                </a:solidFill>
              </a:rPr>
              <a:t> видна вдали –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993300"/>
                </a:solidFill>
              </a:rPr>
              <a:t>Красивая, витая,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993300"/>
                </a:solidFill>
              </a:rPr>
              <a:t>Как будто крендель испекли,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993300"/>
                </a:solidFill>
              </a:rPr>
              <a:t>Приезжих поджидая.</a:t>
            </a:r>
          </a:p>
          <a:p>
            <a:pPr marL="0" indent="0">
              <a:buNone/>
            </a:pP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18688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Office PowerPoint</Application>
  <PresentationFormat>Широкоэкранный</PresentationFormat>
  <Paragraphs>9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Буква 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Букса Анастасия Игоревна</cp:lastModifiedBy>
  <cp:revision>7</cp:revision>
  <dcterms:created xsi:type="dcterms:W3CDTF">2020-01-19T07:44:02Z</dcterms:created>
  <dcterms:modified xsi:type="dcterms:W3CDTF">2026-01-05T08:59:37Z</dcterms:modified>
</cp:coreProperties>
</file>