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8" r:id="rId18"/>
    <p:sldId id="274" r:id="rId19"/>
    <p:sldId id="279" r:id="rId20"/>
    <p:sldId id="276" r:id="rId21"/>
    <p:sldId id="280" r:id="rId22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7" y="9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EE291EB-690F-48B9-9526-EB9BC247745B}" type="datetimeFigureOut">
              <a:rPr lang="ru-RU"/>
              <a:t>05.01.2026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D8FEC52-B391-4D8B-8B86-FDD0CEFAAA3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EE291EB-690F-48B9-9526-EB9BC247745B}" type="datetimeFigureOut">
              <a:rPr lang="ru-RU"/>
              <a:t>05.01.2026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D8FEC52-B391-4D8B-8B86-FDD0CEFAAA3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EE291EB-690F-48B9-9526-EB9BC247745B}" type="datetimeFigureOut">
              <a:rPr lang="ru-RU"/>
              <a:t>05.01.2026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D8FEC52-B391-4D8B-8B86-FDD0CEFAAA3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EE291EB-690F-48B9-9526-EB9BC247745B}" type="datetimeFigureOut">
              <a:rPr lang="ru-RU"/>
              <a:t>05.01.2026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D8FEC52-B391-4D8B-8B86-FDD0CEFAAA3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EE291EB-690F-48B9-9526-EB9BC247745B}" type="datetimeFigureOut">
              <a:rPr lang="ru-RU"/>
              <a:t>05.01.2026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D8FEC52-B391-4D8B-8B86-FDD0CEFAAA3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EE291EB-690F-48B9-9526-EB9BC247745B}" type="datetimeFigureOut">
              <a:rPr lang="ru-RU"/>
              <a:t>05.01.2026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D8FEC52-B391-4D8B-8B86-FDD0CEFAAA3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EE291EB-690F-48B9-9526-EB9BC247745B}" type="datetimeFigureOut">
              <a:rPr lang="ru-RU"/>
              <a:t>05.01.2026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D8FEC52-B391-4D8B-8B86-FDD0CEFAAA3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EE291EB-690F-48B9-9526-EB9BC247745B}" type="datetimeFigureOut">
              <a:rPr lang="ru-RU"/>
              <a:t>05.01.2026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D8FEC52-B391-4D8B-8B86-FDD0CEFAAA3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EE291EB-690F-48B9-9526-EB9BC247745B}" type="datetimeFigureOut">
              <a:rPr lang="ru-RU"/>
              <a:t>05.01.2026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D8FEC52-B391-4D8B-8B86-FDD0CEFAAA3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EE291EB-690F-48B9-9526-EB9BC247745B}" type="datetimeFigureOut">
              <a:rPr lang="ru-RU"/>
              <a:t>05.01.2026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D8FEC52-B391-4D8B-8B86-FDD0CEFAAA3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EE291EB-690F-48B9-9526-EB9BC247745B}" type="datetimeFigureOut">
              <a:rPr lang="ru-RU"/>
              <a:t>05.01.2026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D8FEC52-B391-4D8B-8B86-FDD0CEFAAA3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EE291EB-690F-48B9-9526-EB9BC247745B}" type="datetimeFigureOut">
              <a:rPr lang="ru-RU"/>
              <a:t>05.01.2026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D8FEC52-B391-4D8B-8B86-FDD0CEFAAA37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914650" y="217831"/>
            <a:ext cx="6282359" cy="628235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208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2516270" y="378327"/>
            <a:ext cx="7159460" cy="4076699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kk-KZ" sz="5400" b="1" i="1" dirty="0"/>
              <a:t>Решение.</a:t>
            </a:r>
            <a:br>
              <a:rPr lang="kk-KZ" sz="5400" b="1" dirty="0"/>
            </a:br>
            <a:br>
              <a:rPr lang="kk-KZ" sz="5400" b="1" dirty="0"/>
            </a:br>
            <a:r>
              <a:rPr lang="kk-KZ" sz="5400" b="1" dirty="0"/>
              <a:t>62 ∙ 160 = 9920 (кирп.)</a:t>
            </a:r>
            <a:br>
              <a:rPr lang="kk-KZ" sz="5400" b="1" dirty="0"/>
            </a:br>
            <a:r>
              <a:rPr lang="kk-KZ" sz="5400" b="1" i="1" dirty="0"/>
              <a:t>Ответ: </a:t>
            </a:r>
            <a:r>
              <a:rPr lang="kk-KZ" sz="5400" b="1" dirty="0"/>
              <a:t>9920 кирпичей.</a:t>
            </a:r>
            <a:endParaRPr lang="ru-RU" sz="5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12700"/>
            <a:ext cx="12192000" cy="68453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066800" y="-673768"/>
            <a:ext cx="10058400" cy="5438273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kk-KZ" sz="4800" u="sng" dirty="0"/>
              <a:t>Задача 3.</a:t>
            </a:r>
            <a:r>
              <a:rPr lang="kk-KZ" sz="4800" b="1" dirty="0"/>
              <a:t> </a:t>
            </a:r>
            <a:r>
              <a:rPr lang="ru-RU" sz="4800" dirty="0"/>
              <a:t>Постройте ломаную линию, длина которой равна сумме чисел, которые обозначены каждой цифрой ответа на последнюю задачу, в сантиметрах. Количество звеньев может быть любым. </a:t>
            </a:r>
            <a:endParaRPr lang="ru-RU" sz="4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208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977900" y="827505"/>
            <a:ext cx="10236200" cy="3263900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kk-KZ" sz="5400" b="1" i="1" dirty="0"/>
              <a:t>Решение.</a:t>
            </a:r>
            <a:br>
              <a:rPr lang="kk-KZ" sz="5400" b="1" dirty="0"/>
            </a:br>
            <a:br>
              <a:rPr lang="kk-KZ" sz="5400" b="1" dirty="0"/>
            </a:br>
            <a:r>
              <a:rPr lang="ru-RU" sz="5400" b="1" dirty="0"/>
              <a:t>9 + 9 + 2 + 0 = 20 (см) </a:t>
            </a:r>
            <a:r>
              <a:rPr lang="kk-KZ" sz="5400" b="1" dirty="0"/>
              <a:t>— длина ломаной</a:t>
            </a:r>
            <a:endParaRPr lang="ru-RU" sz="5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12700"/>
            <a:ext cx="12192000" cy="68208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092200" y="1016000"/>
            <a:ext cx="10058400" cy="4292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kk-KZ"/>
              <a:t> </a:t>
            </a:r>
            <a:br>
              <a:rPr lang="ru-RU"/>
            </a:br>
            <a:r>
              <a:rPr lang="ru-RU"/>
              <a:t> </a:t>
            </a:r>
            <a:r>
              <a:rPr lang="ru-RU" sz="8000" b="1"/>
              <a:t>УСТАНОВКА ОКОН И ДВЕРЕЙ</a:t>
            </a:r>
            <a:br>
              <a:rPr lang="ru-RU"/>
            </a:b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12700"/>
            <a:ext cx="12192000" cy="68208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092200" y="1016000"/>
            <a:ext cx="10058400" cy="4292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kk-KZ"/>
              <a:t> </a:t>
            </a:r>
            <a:br>
              <a:rPr lang="ru-RU"/>
            </a:br>
            <a:r>
              <a:rPr lang="ru-RU" sz="8000" b="1"/>
              <a:t>УСТАНОВКА КРЫШИ</a:t>
            </a:r>
            <a:br>
              <a:rPr lang="ru-RU"/>
            </a:b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3496829" y="225444"/>
            <a:ext cx="4460055" cy="663255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12700"/>
            <a:ext cx="12192000" cy="682085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1803400" y="876299"/>
            <a:ext cx="91059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  <a:defRPr/>
            </a:pPr>
            <a:r>
              <a:rPr lang="ru-RU" sz="4000" b="1" dirty="0"/>
              <a:t> Сумма длин сторон геометрической фигуры:</a:t>
            </a:r>
            <a:endParaRPr dirty="0"/>
          </a:p>
          <a:p>
            <a:pPr>
              <a:defRPr/>
            </a:pPr>
            <a:r>
              <a:rPr lang="ru-RU" sz="4000" dirty="0"/>
              <a:t>1)	площадь;</a:t>
            </a:r>
          </a:p>
          <a:p>
            <a:pPr>
              <a:defRPr/>
            </a:pPr>
            <a:r>
              <a:rPr lang="ru-RU" sz="4000" dirty="0"/>
              <a:t>2)	периметр;</a:t>
            </a:r>
          </a:p>
          <a:p>
            <a:pPr>
              <a:defRPr/>
            </a:pPr>
            <a:r>
              <a:rPr lang="ru-RU" sz="4000" dirty="0"/>
              <a:t>3)	длина;</a:t>
            </a:r>
          </a:p>
          <a:p>
            <a:pPr>
              <a:defRPr/>
            </a:pPr>
            <a:r>
              <a:rPr lang="ru-RU" sz="4000" dirty="0"/>
              <a:t>4)	ширина.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12700"/>
            <a:ext cx="12192000" cy="682085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1803400" y="876299"/>
            <a:ext cx="91059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  <a:defRPr/>
            </a:pPr>
            <a:r>
              <a:rPr lang="ru-RU" sz="4000" b="1" dirty="0"/>
              <a:t> Сумма длин сторон геометрической фигуры:</a:t>
            </a:r>
            <a:endParaRPr dirty="0"/>
          </a:p>
          <a:p>
            <a:pPr>
              <a:defRPr/>
            </a:pPr>
            <a:r>
              <a:rPr lang="ru-RU" sz="4000" dirty="0"/>
              <a:t>1)	площадь;</a:t>
            </a:r>
          </a:p>
          <a:p>
            <a:pPr>
              <a:defRPr/>
            </a:pPr>
            <a:r>
              <a:rPr lang="ru-RU" sz="4000" u="sng" dirty="0"/>
              <a:t>2)	периметр;</a:t>
            </a:r>
          </a:p>
          <a:p>
            <a:pPr>
              <a:defRPr/>
            </a:pPr>
            <a:r>
              <a:rPr lang="ru-RU" sz="4000" dirty="0"/>
              <a:t>3)	длина;</a:t>
            </a:r>
          </a:p>
          <a:p>
            <a:pPr>
              <a:defRPr/>
            </a:pPr>
            <a:r>
              <a:rPr lang="ru-RU" sz="4000" dirty="0"/>
              <a:t>4)	ширина.</a:t>
            </a:r>
          </a:p>
        </p:txBody>
      </p:sp>
    </p:spTree>
    <p:extLst>
      <p:ext uri="{BB962C8B-B14F-4D97-AF65-F5344CB8AC3E}">
        <p14:creationId xmlns:p14="http://schemas.microsoft.com/office/powerpoint/2010/main" val="8616865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12700"/>
            <a:ext cx="12192000" cy="682085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1803400" y="876299"/>
            <a:ext cx="91059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 startAt="2"/>
              <a:defRPr/>
            </a:pPr>
            <a:r>
              <a:rPr lang="ru-RU" sz="4000" b="1" dirty="0"/>
              <a:t>Инструмент для измерения длины отрезка:</a:t>
            </a:r>
            <a:endParaRPr dirty="0"/>
          </a:p>
          <a:p>
            <a:pPr>
              <a:defRPr/>
            </a:pPr>
            <a:r>
              <a:rPr lang="ru-RU" sz="4000" dirty="0"/>
              <a:t>1)	калькулятор;</a:t>
            </a:r>
          </a:p>
          <a:p>
            <a:pPr>
              <a:defRPr/>
            </a:pPr>
            <a:r>
              <a:rPr lang="ru-RU" sz="4000" dirty="0"/>
              <a:t>2)	термометр;</a:t>
            </a:r>
          </a:p>
          <a:p>
            <a:pPr>
              <a:defRPr/>
            </a:pPr>
            <a:r>
              <a:rPr lang="ru-RU" sz="4000" dirty="0"/>
              <a:t>3)	линейка;</a:t>
            </a:r>
          </a:p>
          <a:p>
            <a:pPr>
              <a:defRPr/>
            </a:pPr>
            <a:r>
              <a:rPr lang="ru-RU" sz="4000" dirty="0"/>
              <a:t>4)	транспортир.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12700"/>
            <a:ext cx="12192000" cy="682085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1803400" y="876299"/>
            <a:ext cx="91059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 startAt="2"/>
              <a:defRPr/>
            </a:pPr>
            <a:r>
              <a:rPr lang="ru-RU" sz="4000" b="1" dirty="0"/>
              <a:t>Инструмент для измерения длины отрезка:</a:t>
            </a:r>
            <a:endParaRPr dirty="0"/>
          </a:p>
          <a:p>
            <a:pPr>
              <a:defRPr/>
            </a:pPr>
            <a:r>
              <a:rPr lang="ru-RU" sz="4000" dirty="0"/>
              <a:t>1)	калькулятор;</a:t>
            </a:r>
          </a:p>
          <a:p>
            <a:pPr>
              <a:defRPr/>
            </a:pPr>
            <a:r>
              <a:rPr lang="ru-RU" sz="4000" dirty="0"/>
              <a:t>2)	термометр;</a:t>
            </a:r>
          </a:p>
          <a:p>
            <a:pPr>
              <a:defRPr/>
            </a:pPr>
            <a:r>
              <a:rPr lang="ru-RU" sz="4000" u="sng" dirty="0"/>
              <a:t>3)	линейка;</a:t>
            </a:r>
          </a:p>
          <a:p>
            <a:pPr>
              <a:defRPr/>
            </a:pPr>
            <a:r>
              <a:rPr lang="ru-RU" sz="4000" dirty="0"/>
              <a:t>4)	транспортир.</a:t>
            </a:r>
          </a:p>
        </p:txBody>
      </p:sp>
    </p:spTree>
    <p:extLst>
      <p:ext uri="{BB962C8B-B14F-4D97-AF65-F5344CB8AC3E}">
        <p14:creationId xmlns:p14="http://schemas.microsoft.com/office/powerpoint/2010/main" val="147402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431" y="0"/>
            <a:ext cx="6943587" cy="6943587"/>
          </a:xfrm>
          <a:prstGeom prst="rect">
            <a:avLst/>
          </a:prstGeom>
        </p:spPr>
      </p:pic>
      <p:sp>
        <p:nvSpPr>
          <p:cNvPr id="9" name="Облако 8"/>
          <p:cNvSpPr/>
          <p:nvPr/>
        </p:nvSpPr>
        <p:spPr bwMode="auto">
          <a:xfrm rot="363036" flipH="1" flipV="1">
            <a:off x="249338" y="396529"/>
            <a:ext cx="11683720" cy="6150527"/>
          </a:xfrm>
          <a:prstGeom prst="cloud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12700"/>
            <a:ext cx="12192000" cy="682085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1803400" y="876299"/>
            <a:ext cx="91059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 startAt="3"/>
              <a:defRPr/>
            </a:pPr>
            <a:r>
              <a:rPr lang="ru-RU" sz="4000" b="1" dirty="0"/>
              <a:t>(</a:t>
            </a:r>
            <a:r>
              <a:rPr lang="ru-RU" sz="4000" b="1" i="1" dirty="0"/>
              <a:t>a</a:t>
            </a:r>
            <a:r>
              <a:rPr lang="ru-RU" sz="4000" b="1" dirty="0"/>
              <a:t> + </a:t>
            </a:r>
            <a:r>
              <a:rPr lang="ru-RU" sz="4000" b="1" i="1" dirty="0"/>
              <a:t>b</a:t>
            </a:r>
            <a:r>
              <a:rPr lang="ru-RU" sz="4000" b="1" dirty="0"/>
              <a:t>) ∙ 2 — это формула нахождения:</a:t>
            </a:r>
            <a:endParaRPr lang="ru-RU" sz="4000" dirty="0"/>
          </a:p>
          <a:p>
            <a:pPr>
              <a:defRPr/>
            </a:pPr>
            <a:r>
              <a:rPr lang="ru-RU" sz="4000" dirty="0"/>
              <a:t>1)	периметра прямоугольника;</a:t>
            </a:r>
          </a:p>
          <a:p>
            <a:pPr>
              <a:defRPr/>
            </a:pPr>
            <a:r>
              <a:rPr lang="ru-RU" sz="4000" dirty="0"/>
              <a:t>2)	периметра квадрата;</a:t>
            </a:r>
          </a:p>
          <a:p>
            <a:pPr>
              <a:defRPr/>
            </a:pPr>
            <a:r>
              <a:rPr lang="ru-RU" sz="4000" dirty="0"/>
              <a:t>3)	площади прямоугольника;</a:t>
            </a:r>
          </a:p>
          <a:p>
            <a:pPr>
              <a:defRPr/>
            </a:pPr>
            <a:r>
              <a:rPr lang="ru-RU" sz="4000" dirty="0"/>
              <a:t>4)	площади квадрата.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12700"/>
            <a:ext cx="12192000" cy="682085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 bwMode="auto">
          <a:xfrm>
            <a:off x="1803400" y="876299"/>
            <a:ext cx="91059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 startAt="3"/>
              <a:defRPr/>
            </a:pPr>
            <a:r>
              <a:rPr lang="ru-RU" sz="4000" b="1" dirty="0"/>
              <a:t>(</a:t>
            </a:r>
            <a:r>
              <a:rPr lang="ru-RU" sz="4000" b="1" i="1" dirty="0"/>
              <a:t>a</a:t>
            </a:r>
            <a:r>
              <a:rPr lang="ru-RU" sz="4000" b="1" dirty="0"/>
              <a:t> + </a:t>
            </a:r>
            <a:r>
              <a:rPr lang="ru-RU" sz="4000" b="1" i="1" dirty="0"/>
              <a:t>b</a:t>
            </a:r>
            <a:r>
              <a:rPr lang="ru-RU" sz="4000" b="1" dirty="0"/>
              <a:t>) ∙ 2 — это формула нахождения:</a:t>
            </a:r>
            <a:endParaRPr lang="ru-RU" sz="4000" dirty="0"/>
          </a:p>
          <a:p>
            <a:pPr>
              <a:defRPr/>
            </a:pPr>
            <a:r>
              <a:rPr lang="ru-RU" sz="4000" u="sng" dirty="0"/>
              <a:t>1)	периметра прямоугольника;</a:t>
            </a:r>
          </a:p>
          <a:p>
            <a:pPr>
              <a:defRPr/>
            </a:pPr>
            <a:r>
              <a:rPr lang="ru-RU" sz="4000" dirty="0"/>
              <a:t>2)	периметра квадрата;</a:t>
            </a:r>
          </a:p>
          <a:p>
            <a:pPr>
              <a:defRPr/>
            </a:pPr>
            <a:r>
              <a:rPr lang="ru-RU" sz="4000" dirty="0"/>
              <a:t>3)	площади прямоугольника;</a:t>
            </a:r>
          </a:p>
          <a:p>
            <a:pPr>
              <a:defRPr/>
            </a:pPr>
            <a:r>
              <a:rPr lang="ru-RU" sz="4000" dirty="0"/>
              <a:t>4)	площади квадрата.</a:t>
            </a:r>
          </a:p>
        </p:txBody>
      </p:sp>
    </p:spTree>
    <p:extLst>
      <p:ext uri="{BB962C8B-B14F-4D97-AF65-F5344CB8AC3E}">
        <p14:creationId xmlns:p14="http://schemas.microsoft.com/office/powerpoint/2010/main" val="3037028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12700"/>
            <a:ext cx="12192000" cy="68208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95325" y="1122363"/>
            <a:ext cx="10667999" cy="23876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5400" b="1" dirty="0"/>
              <a:t>Тема </a:t>
            </a:r>
            <a:br>
              <a:rPr lang="ru-RU" sz="5400" b="1" dirty="0"/>
            </a:br>
            <a:r>
              <a:rPr lang="ru-RU" sz="5400" b="1" dirty="0"/>
              <a:t>«Задачи с геометрическим содержанием»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12700"/>
            <a:ext cx="12192000" cy="68208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846263"/>
            <a:ext cx="9144000" cy="2387600"/>
          </a:xfrm>
        </p:spPr>
        <p:txBody>
          <a:bodyPr/>
          <a:lstStyle/>
          <a:p>
            <a:pPr>
              <a:defRPr/>
            </a:pPr>
            <a:r>
              <a:rPr lang="ru-RU" sz="7200" b="1"/>
              <a:t>ПОДГОТОВКА ПРОЕКТА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12700"/>
            <a:ext cx="12192000" cy="68208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2026285"/>
            <a:ext cx="9144000" cy="238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7200" b="1"/>
              <a:t>ЗАКЛАДКА ФУНДАМЕНТА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12700"/>
            <a:ext cx="12192000" cy="68208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092200" y="1016000"/>
            <a:ext cx="10058400" cy="4292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kk-KZ"/>
              <a:t> </a:t>
            </a:r>
            <a:br>
              <a:rPr lang="ru-RU"/>
            </a:br>
            <a:r>
              <a:rPr lang="ru-RU"/>
              <a:t> </a:t>
            </a:r>
            <a:r>
              <a:rPr lang="ru-RU" sz="7300" b="1"/>
              <a:t>ПОДГОТОВКА КИРПИЧЕЙ И КЛАДКА СТЕН </a:t>
            </a:r>
            <a:br>
              <a:rPr lang="ru-RU"/>
            </a:br>
            <a:br>
              <a:rPr lang="ru-RU"/>
            </a:br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12700"/>
            <a:ext cx="12192000" cy="68208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066799" y="627647"/>
            <a:ext cx="10201275" cy="3898900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sz="5400" u="sng" dirty="0"/>
              <a:t>Задача 1.</a:t>
            </a:r>
            <a:r>
              <a:rPr lang="ru-RU" sz="5400" dirty="0"/>
              <a:t> Стены дома прямоугольной формы. Известно, что длина стены дома 10 м, а высота 4 м. Найдите площадь четырёх стен дома.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68208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3467100" y="495300"/>
            <a:ext cx="6629400" cy="4076699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kk-KZ" sz="5400" b="1" i="1" dirty="0"/>
              <a:t>Решение.</a:t>
            </a:r>
            <a:br>
              <a:rPr lang="kk-KZ" sz="5400" b="1" dirty="0"/>
            </a:br>
            <a:br>
              <a:rPr lang="kk-KZ" sz="5400" b="1" dirty="0"/>
            </a:br>
            <a:r>
              <a:rPr lang="kk-KZ" sz="5400" b="1" dirty="0"/>
              <a:t>1) 10 ∙ 4 = 40 (м²),</a:t>
            </a:r>
            <a:br>
              <a:rPr lang="kk-KZ" sz="5400" b="1" dirty="0"/>
            </a:br>
            <a:r>
              <a:rPr lang="kk-KZ" sz="5400" b="1" dirty="0"/>
              <a:t>2) 40 ∙ 4 = 160 (м²).</a:t>
            </a:r>
            <a:br>
              <a:rPr lang="kk-KZ" sz="5400" b="1" dirty="0"/>
            </a:br>
            <a:r>
              <a:rPr lang="kk-KZ" sz="5400" b="1" i="1" dirty="0"/>
              <a:t>Ответ: </a:t>
            </a:r>
            <a:r>
              <a:rPr lang="kk-KZ" sz="5400" b="1" dirty="0"/>
              <a:t>160 м².</a:t>
            </a:r>
            <a:endParaRPr lang="ru-RU" sz="5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12700"/>
            <a:ext cx="12192000" cy="68208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066800" y="770021"/>
            <a:ext cx="10058400" cy="3409616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kk-KZ" sz="5200" u="sng" dirty="0"/>
              <a:t>Задача 2.</a:t>
            </a:r>
            <a:r>
              <a:rPr lang="kk-KZ" sz="5200" b="1" dirty="0"/>
              <a:t> </a:t>
            </a:r>
            <a:r>
              <a:rPr lang="ru-RU" sz="5200" dirty="0"/>
              <a:t>Для укладки 1 м² стены нужно 62 кирпича. Сколько кирпичей понадобится для укладки дома?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363</Words>
  <Application>Microsoft Office PowerPoint</Application>
  <DocSecurity>0</DocSecurity>
  <PresentationFormat>Шырокаэкранны</PresentationFormat>
  <Paragraphs>42</Paragraphs>
  <Slides>21</Slides>
  <Notes>0</Notes>
  <HiddenSlides>0</HiddenSlides>
  <MMClips>0</MMClips>
  <ScaleCrop>false</ScaleCrop>
  <HeadingPairs>
    <vt:vector size="6" baseType="variant">
      <vt:variant>
        <vt:lpstr>Выкарыстоўваюцца шрыфты</vt:lpstr>
      </vt:variant>
      <vt:variant>
        <vt:i4>3</vt:i4>
      </vt:variant>
      <vt:variant>
        <vt:lpstr>Тэма</vt:lpstr>
      </vt:variant>
      <vt:variant>
        <vt:i4>1</vt:i4>
      </vt:variant>
      <vt:variant>
        <vt:lpstr>Загалоўкі слайдаў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Прэзентацыя PowerPoint</vt:lpstr>
      <vt:lpstr>Прэзентацыя PowerPoint</vt:lpstr>
      <vt:lpstr>Тема  «Задачи с геометрическим содержанием»</vt:lpstr>
      <vt:lpstr>ПОДГОТОВКА ПРОЕКТА </vt:lpstr>
      <vt:lpstr>ЗАКЛАДКА ФУНДАМЕНТА </vt:lpstr>
      <vt:lpstr>   ПОДГОТОВКА КИРПИЧЕЙ И КЛАДКА СТЕН   </vt:lpstr>
      <vt:lpstr>Задача 1. Стены дома прямоугольной формы. Известно, что длина стены дома 10 м, а высота 4 м. Найдите площадь четырёх стен дома.</vt:lpstr>
      <vt:lpstr>Решение.  1) 10 ∙ 4 = 40 (м²), 2) 40 ∙ 4 = 160 (м²). Ответ: 160 м².</vt:lpstr>
      <vt:lpstr>Задача 2. Для укладки 1 м² стены нужно 62 кирпича. Сколько кирпичей понадобится для укладки дома? </vt:lpstr>
      <vt:lpstr>Решение.  62 ∙ 160 = 9920 (кирп.) Ответ: 9920 кирпичей.</vt:lpstr>
      <vt:lpstr>Задача 3. Постройте ломаную линию, длина которой равна сумме чисел, которые обозначены каждой цифрой ответа на последнюю задачу, в сантиметрах. Количество звеньев может быть любым. </vt:lpstr>
      <vt:lpstr>Решение.  9 + 9 + 2 + 0 = 20 (см) — длина ломаной</vt:lpstr>
      <vt:lpstr>   УСТАНОВКА ОКОН И ДВЕРЕЙ  </vt:lpstr>
      <vt:lpstr>  УСТАНОВКА КРЫШИ  </vt:lpstr>
      <vt:lpstr>Прэзентацыя PowerPoint</vt:lpstr>
      <vt:lpstr>Прэзентацыя PowerPoint</vt:lpstr>
      <vt:lpstr>Прэзентацыя PowerPoint</vt:lpstr>
      <vt:lpstr>Прэзентацыя PowerPoint</vt:lpstr>
      <vt:lpstr>Прэзентацыя PowerPoint</vt:lpstr>
      <vt:lpstr>Прэзентацыя PowerPoint</vt:lpstr>
      <vt:lpstr>Прэзентацыя PowerPoint</vt:lpstr>
    </vt:vector>
  </TitlesOfParts>
  <Manager/>
  <Company>SPecialiST RePack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Admin</dc:creator>
  <cp:keywords/>
  <dc:description/>
  <cp:lastModifiedBy>Галина</cp:lastModifiedBy>
  <cp:revision>21</cp:revision>
  <dcterms:created xsi:type="dcterms:W3CDTF">2024-02-06T18:28:12Z</dcterms:created>
  <dcterms:modified xsi:type="dcterms:W3CDTF">2026-01-05T17:32:30Z</dcterms:modified>
  <cp:category/>
  <dc:identifier/>
  <cp:contentStatus/>
  <dc:language/>
  <cp:version/>
</cp:coreProperties>
</file>