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4" r:id="rId2"/>
    <p:sldId id="256" r:id="rId3"/>
    <p:sldId id="257" r:id="rId4"/>
    <p:sldId id="260" r:id="rId5"/>
    <p:sldId id="258" r:id="rId6"/>
    <p:sldId id="265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23B3623-8F9E-442A-82A0-42074BEE504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7880C6-8B75-4907-91DF-4399F525F3A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BDBDC6C-84B7-4270-8068-06E7A01CF24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23A99F1-EDDF-4B50-9364-0D3B54E2881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78B5721-263A-47B9-92EF-FB5B9085920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78B5721-263A-47B9-92EF-FB5B908592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1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23B3623-8F9E-442A-82A0-42074BEE50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2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 noEditPoints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 noEditPoints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 noEditPoints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 noEditPoints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 noEditPoints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 noEditPoints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 noEditPoints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 noEditPoints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 noEditPoints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 noEditPoints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 noEditPoints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 noEditPoints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/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/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DF818F-3468-40BB-BB7E-E099FA06E3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03F77-8F23-4E3D-8083-8668A6D7CFF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02568" y="1410661"/>
            <a:ext cx="9404723" cy="1400530"/>
          </a:xfrm>
        </p:spPr>
        <p:txBody>
          <a:bodyPr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400" b="0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Применять правило…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400" b="0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Будем учиться различать…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400" b="0" i="0" u="none" strike="noStrike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Будем учиться писать слова…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094511" y="1267690"/>
            <a:ext cx="11513126" cy="475687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</a:t>
            </a:r>
            <a:r>
              <a:rPr lang="ru-RU" sz="4400" b="1" dirty="0" smtClean="0"/>
              <a:t>Этой </a:t>
            </a:r>
            <a:r>
              <a:rPr lang="ru-RU" sz="4400" b="1" dirty="0" err="1" smtClean="0"/>
              <a:t>осен</a:t>
            </a:r>
            <a:r>
              <a:rPr lang="ru-RU" sz="4400" b="1" dirty="0"/>
              <a:t> </a:t>
            </a:r>
            <a:r>
              <a:rPr lang="ru-RU" sz="4400" b="1" dirty="0" smtClean="0"/>
              <a:t>     у </a:t>
            </a:r>
            <a:r>
              <a:rPr lang="ru-RU" sz="4400" b="1" dirty="0"/>
              <a:t>нас в </a:t>
            </a:r>
            <a:r>
              <a:rPr lang="ru-RU" sz="4400" b="1" dirty="0" smtClean="0"/>
              <a:t>сем 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случилось </a:t>
            </a:r>
            <a:r>
              <a:rPr lang="ru-RU" sz="4400" b="1" dirty="0" err="1" smtClean="0"/>
              <a:t>несчаст</a:t>
            </a:r>
            <a:r>
              <a:rPr lang="ru-RU" sz="4400" b="1" dirty="0"/>
              <a:t> </a:t>
            </a:r>
            <a:r>
              <a:rPr lang="ru-RU" sz="4400" b="1" dirty="0" smtClean="0"/>
              <a:t>    . Пропала</a:t>
            </a:r>
            <a:br>
              <a:rPr lang="ru-RU" sz="4400" b="1" dirty="0" smtClean="0"/>
            </a:b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smtClean="0"/>
              <a:t>собака</a:t>
            </a:r>
            <a:r>
              <a:rPr lang="ru-RU" sz="4400" b="1" dirty="0"/>
              <a:t>. </a:t>
            </a:r>
            <a:r>
              <a:rPr lang="ru-RU" sz="4400" b="1" dirty="0" smtClean="0"/>
              <a:t>Друз     , </a:t>
            </a:r>
            <a:r>
              <a:rPr lang="ru-RU" sz="4400" b="1" dirty="0"/>
              <a:t>помогите!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Капля 2"/>
          <p:cNvSpPr/>
          <p:nvPr/>
        </p:nvSpPr>
        <p:spPr>
          <a:xfrm rot="16494920">
            <a:off x="5532233" y="1939795"/>
            <a:ext cx="584687" cy="717642"/>
          </a:xfrm>
          <a:prstGeom prst="teardrop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9" name="Изображение 7"/>
          <p:cNvPicPr>
            <a:picLocks noChangeAspect="1"/>
          </p:cNvPicPr>
          <p:nvPr/>
        </p:nvPicPr>
        <p:blipFill>
          <a:blip r:embed="rId3"/>
          <a:srcRect l="10993" t="22878" r="10568" b="30004"/>
          <a:stretch/>
        </p:blipFill>
        <p:spPr>
          <a:xfrm rot="20926207">
            <a:off x="372337" y="427902"/>
            <a:ext cx="2586355" cy="1679575"/>
          </a:xfrm>
          <a:prstGeom prst="rect">
            <a:avLst/>
          </a:prstGeom>
        </p:spPr>
      </p:pic>
      <p:sp>
        <p:nvSpPr>
          <p:cNvPr id="8" name="Капля 7"/>
          <p:cNvSpPr/>
          <p:nvPr/>
        </p:nvSpPr>
        <p:spPr>
          <a:xfrm rot="16494920">
            <a:off x="9768118" y="1923182"/>
            <a:ext cx="584687" cy="717642"/>
          </a:xfrm>
          <a:prstGeom prst="teardrop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Капля 9"/>
          <p:cNvSpPr/>
          <p:nvPr/>
        </p:nvSpPr>
        <p:spPr>
          <a:xfrm rot="16494920">
            <a:off x="6784200" y="3411590"/>
            <a:ext cx="584687" cy="717642"/>
          </a:xfrm>
          <a:prstGeom prst="teardrop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6494920">
            <a:off x="5080255" y="4697304"/>
            <a:ext cx="584687" cy="717642"/>
          </a:xfrm>
          <a:prstGeom prst="teardrop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rtlCol="0" anchor="ctr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5939" y="699113"/>
            <a:ext cx="269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Собака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19871" y="4293711"/>
            <a:ext cx="3050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охотничьей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48475" y="1617012"/>
            <a:ext cx="2454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породы.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6817" y="2469418"/>
            <a:ext cx="2919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С длинной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67595" y="4692720"/>
            <a:ext cx="3373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И острым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96785" y="5755059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ч</a:t>
            </a:r>
            <a:endParaRPr lang="ru-RU" sz="4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35332" y="88437"/>
            <a:ext cx="5315919" cy="56149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301972" y="5783471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31484" y="5811886"/>
            <a:ext cx="381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93849" y="5703376"/>
            <a:ext cx="359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ё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27416" y="5853215"/>
            <a:ext cx="426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3803" y="5773140"/>
            <a:ext cx="635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34074" y="3399318"/>
            <a:ext cx="670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89429" y="3582713"/>
            <a:ext cx="534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89802" y="3332158"/>
            <a:ext cx="518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676154" y="3267580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092027" y="3311494"/>
            <a:ext cx="6142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ю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693877" y="3370904"/>
            <a:ext cx="426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016758" y="3244334"/>
            <a:ext cx="381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т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486374" y="1286256"/>
            <a:ext cx="12192000" cy="341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/>
              <a:t>   В кличке собаки есть разделительный мягкий знак, 7 букв и 7 звуков. </a:t>
            </a:r>
            <a:endParaRPr lang="ru-RU" sz="6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567379" y="465512"/>
            <a:ext cx="7099069" cy="618467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 Хозяева с (гордость) выгуливали пса.</a:t>
            </a:r>
            <a:br>
              <a:rPr lang="ru-RU" sz="4000" dirty="0" smtClean="0"/>
            </a:br>
            <a:r>
              <a:rPr lang="ru-RU" sz="4000" dirty="0" smtClean="0"/>
              <a:t>2. Знакомые с (любовь) относились к собаке. </a:t>
            </a:r>
            <a:br>
              <a:rPr lang="ru-RU" sz="4000" dirty="0" smtClean="0"/>
            </a:br>
            <a:r>
              <a:rPr lang="ru-RU" sz="4000" dirty="0" smtClean="0"/>
              <a:t>3. (Ночь) он был хорошим охранником.</a:t>
            </a:r>
            <a:br>
              <a:rPr lang="ru-RU" sz="4000" dirty="0" smtClean="0"/>
            </a:br>
            <a:r>
              <a:rPr lang="ru-RU" sz="4000" dirty="0" smtClean="0"/>
              <a:t>4. Пёс любил лежать под (кровать). 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329" y="4315216"/>
            <a:ext cx="2542784" cy="2542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7653487" y="465512"/>
            <a:ext cx="5393411" cy="56149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567379" y="465512"/>
            <a:ext cx="7099069" cy="618467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 Хозяева с </a:t>
            </a:r>
            <a:r>
              <a:rPr lang="ru-RU" sz="4000" u="sng" dirty="0" smtClean="0"/>
              <a:t>гордостью</a:t>
            </a:r>
            <a:r>
              <a:rPr lang="ru-RU" sz="4000" dirty="0" smtClean="0"/>
              <a:t> выгуливали пса.</a:t>
            </a:r>
            <a:br>
              <a:rPr lang="ru-RU" sz="4000" dirty="0" smtClean="0"/>
            </a:br>
            <a:r>
              <a:rPr lang="ru-RU" sz="4000" dirty="0" smtClean="0"/>
              <a:t>2. Знакомые с </a:t>
            </a:r>
            <a:r>
              <a:rPr lang="ru-RU" sz="4000" u="sng" dirty="0" smtClean="0"/>
              <a:t>любовью</a:t>
            </a:r>
            <a:r>
              <a:rPr lang="ru-RU" sz="4000" dirty="0" smtClean="0"/>
              <a:t> относились к собаке. </a:t>
            </a:r>
            <a:br>
              <a:rPr lang="ru-RU" sz="4000" dirty="0" smtClean="0"/>
            </a:br>
            <a:r>
              <a:rPr lang="ru-RU" sz="4000" dirty="0" smtClean="0"/>
              <a:t>3. </a:t>
            </a:r>
            <a:r>
              <a:rPr lang="ru-RU" sz="4000" u="sng" dirty="0" smtClean="0"/>
              <a:t>Ночь</a:t>
            </a:r>
            <a:r>
              <a:rPr lang="ru-RU" sz="4000" u="sng" dirty="0"/>
              <a:t>ю</a:t>
            </a:r>
            <a:r>
              <a:rPr lang="ru-RU" sz="4000" dirty="0" smtClean="0"/>
              <a:t> он был хорошим охранником.</a:t>
            </a:r>
            <a:br>
              <a:rPr lang="ru-RU" sz="4000" dirty="0" smtClean="0"/>
            </a:br>
            <a:r>
              <a:rPr lang="ru-RU" sz="4000" dirty="0" smtClean="0"/>
              <a:t>4. Пёс любил лежать под </a:t>
            </a:r>
            <a:r>
              <a:rPr lang="ru-RU" sz="4000" u="sng" dirty="0" smtClean="0"/>
              <a:t>кроватью</a:t>
            </a:r>
            <a:r>
              <a:rPr lang="ru-RU" sz="4000" dirty="0" smtClean="0"/>
              <a:t>. 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329" y="4315216"/>
            <a:ext cx="2542784" cy="2542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7653487" y="465512"/>
            <a:ext cx="5393411" cy="56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3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08" y="335561"/>
            <a:ext cx="8081394" cy="6061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700" y="1811689"/>
            <a:ext cx="4405703" cy="458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83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7710</TotalTime>
  <Words>80</Words>
  <Application>Microsoft Office PowerPoint</Application>
  <PresentationFormat>Широкоэкранный</PresentationFormat>
  <Paragraphs>32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Ион</vt:lpstr>
      <vt:lpstr>Применять правило… Будем учиться различать… Будем учиться писать слова…</vt:lpstr>
      <vt:lpstr>     Этой осен      у нас в сем   случилось несчаст     . Пропала   собака. Друз     , помогите! </vt:lpstr>
      <vt:lpstr>Презентация PowerPoint</vt:lpstr>
      <vt:lpstr>Презентация PowerPoint</vt:lpstr>
      <vt:lpstr>1. Хозяева с (гордость) выгуливали пса. 2. Знакомые с (любовь) относились к собаке.  3. (Ночь) он был хорошим охранником. 4. Пёс любил лежать под (кровать).    </vt:lpstr>
      <vt:lpstr>1. Хозяева с гордостью выгуливали пса. 2. Знакомые с любовью относились к собаке.  3. Ночью он был хорошим охранником. 4. Пёс любил лежать под кроватью.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Этой осенью у нас в семье   случилось несчастье. Пропала   собака. Друзья, помогите!</dc:title>
  <dc:creator>user</dc:creator>
  <cp:lastModifiedBy>Букса Анастасия Игоревна</cp:lastModifiedBy>
  <cp:revision>22</cp:revision>
  <dcterms:created xsi:type="dcterms:W3CDTF">2022-11-08T17:43:26Z</dcterms:created>
  <dcterms:modified xsi:type="dcterms:W3CDTF">2025-11-27T13:01:29Z</dcterms:modified>
</cp:coreProperties>
</file>