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4" r:id="rId5"/>
    <p:sldId id="285" r:id="rId6"/>
    <p:sldId id="283" r:id="rId7"/>
    <p:sldId id="287" r:id="rId8"/>
    <p:sldId id="288" r:id="rId9"/>
    <p:sldId id="289" r:id="rId10"/>
    <p:sldId id="290" r:id="rId11"/>
    <p:sldId id="292" r:id="rId12"/>
    <p:sldId id="286" r:id="rId13"/>
    <p:sldId id="282" r:id="rId14"/>
    <p:sldId id="280" r:id="rId15"/>
  </p:sldIdLst>
  <p:sldSz cx="9144000" cy="5143500" type="screen16x9"/>
  <p:notesSz cx="6858000" cy="9144000"/>
  <p:defaultTextStyle>
    <a:defPPr>
      <a:defRPr lang="ru-RU"/>
    </a:defPPr>
    <a:lvl1pPr marL="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" y="9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6" indent="0">
              <a:buNone/>
              <a:defRPr sz="2800"/>
            </a:lvl2pPr>
            <a:lvl3pPr marL="914192" indent="0">
              <a:buNone/>
              <a:defRPr sz="2400"/>
            </a:lvl3pPr>
            <a:lvl4pPr marL="1371288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09" rIns="91420" bIns="457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1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2" indent="-342822" algn="l" defTabSz="9141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5" algn="l" defTabSz="9141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6" indent="-228548" algn="l" defTabSz="9141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defTabSz="9141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emf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8.emf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5113" r="4891"/>
          <a:stretch>
            <a:fillRect/>
          </a:stretch>
        </p:blipFill>
        <p:spPr bwMode="auto">
          <a:xfrm>
            <a:off x="2857456" y="1624026"/>
            <a:ext cx="6286544" cy="35194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2925"/>
            <a:ext cx="5429256" cy="2123636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ЛЕКАРСТВЕННЫЕ РАСТЕНИЯ БЕЛАРУСИ</a:t>
            </a:r>
            <a:endParaRPr lang="ru-RU" sz="4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214693"/>
            <a:ext cx="3000396" cy="98486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Коваленко 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.,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читель начальных классов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ГУО «Средняя школа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№ 17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г. Барановичи»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5113" r="4891"/>
          <a:stretch>
            <a:fillRect/>
          </a:stretch>
        </p:blipFill>
        <p:spPr bwMode="auto">
          <a:xfrm>
            <a:off x="5857884" y="3303794"/>
            <a:ext cx="3286115" cy="1839706"/>
          </a:xfrm>
          <a:prstGeom prst="rect">
            <a:avLst/>
          </a:prstGeom>
          <a:noFill/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8197"/>
          <a:stretch>
            <a:fillRect/>
          </a:stretch>
        </p:blipFill>
        <p:spPr bwMode="auto">
          <a:xfrm>
            <a:off x="1000100" y="0"/>
            <a:ext cx="6076121" cy="4000510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00051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подорожник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5113" r="4891"/>
          <a:stretch>
            <a:fillRect/>
          </a:stretch>
        </p:blipFill>
        <p:spPr bwMode="auto">
          <a:xfrm>
            <a:off x="5857884" y="3303794"/>
            <a:ext cx="3286115" cy="1839706"/>
          </a:xfrm>
          <a:prstGeom prst="rect">
            <a:avLst/>
          </a:prstGeom>
          <a:noFill/>
        </p:spPr>
      </p:pic>
      <p:pic>
        <p:nvPicPr>
          <p:cNvPr id="5" name="Picture 3" descr="C:\Users\Admin\Desktop\360_F_87653996_CIYBBtyKrm4mKylPX0FYz3pgKwCBH7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17772"/>
            <a:ext cx="6379413" cy="4382804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00051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липа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43608" y="-108346"/>
            <a:ext cx="281354" cy="228601"/>
          </a:xfrm>
          <a:prstGeom prst="rect">
            <a:avLst/>
          </a:prstGeom>
          <a:noFill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Admin\Desktop\danger-child-kitchen-vector-illustration-600nw-2305798389.webp"/>
          <p:cNvSpPr>
            <a:spLocks noChangeAspect="1" noChangeArrowheads="1"/>
          </p:cNvSpPr>
          <p:nvPr/>
        </p:nvSpPr>
        <p:spPr bwMode="auto">
          <a:xfrm>
            <a:off x="143608" y="-108346"/>
            <a:ext cx="281354" cy="228601"/>
          </a:xfrm>
          <a:prstGeom prst="rect">
            <a:avLst/>
          </a:prstGeom>
          <a:noFill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357173"/>
            <a:ext cx="1005627" cy="94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571486"/>
            <a:ext cx="1055084" cy="44800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Павел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31" name="AutoShape 7" descr="Picture background"/>
          <p:cNvSpPr>
            <a:spLocks noChangeAspect="1" noChangeArrowheads="1"/>
          </p:cNvSpPr>
          <p:nvPr/>
        </p:nvSpPr>
        <p:spPr bwMode="auto">
          <a:xfrm>
            <a:off x="143608" y="-108346"/>
            <a:ext cx="281354" cy="228601"/>
          </a:xfrm>
          <a:prstGeom prst="rect">
            <a:avLst/>
          </a:prstGeom>
          <a:noFill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305"/>
            <a:ext cx="1116797" cy="7858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44" y="1571619"/>
            <a:ext cx="1055084" cy="44800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Роман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35" name="AutoShape 11" descr="Picture background"/>
          <p:cNvSpPr>
            <a:spLocks noChangeAspect="1" noChangeArrowheads="1"/>
          </p:cNvSpPr>
          <p:nvPr/>
        </p:nvSpPr>
        <p:spPr bwMode="auto">
          <a:xfrm>
            <a:off x="143608" y="-108346"/>
            <a:ext cx="281354" cy="228601"/>
          </a:xfrm>
          <a:prstGeom prst="rect">
            <a:avLst/>
          </a:prstGeom>
          <a:noFill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031379"/>
            <a:ext cx="955436" cy="122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42844" y="2428874"/>
            <a:ext cx="1055084" cy="44800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Диана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11"/>
            <a:ext cx="1186948" cy="964395"/>
          </a:xfrm>
          <a:prstGeom prst="ellipse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2844" y="4286263"/>
            <a:ext cx="1055084" cy="44800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Кира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42" name="AutoShape 18" descr="Picture background"/>
          <p:cNvSpPr>
            <a:spLocks noChangeAspect="1" noChangeArrowheads="1"/>
          </p:cNvSpPr>
          <p:nvPr/>
        </p:nvSpPr>
        <p:spPr bwMode="auto">
          <a:xfrm>
            <a:off x="143608" y="-108346"/>
            <a:ext cx="281354" cy="228601"/>
          </a:xfrm>
          <a:prstGeom prst="rect">
            <a:avLst/>
          </a:prstGeom>
          <a:noFill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214692"/>
            <a:ext cx="1160592" cy="785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42844" y="3357569"/>
            <a:ext cx="1055084" cy="44800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Софья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43306" y="642924"/>
            <a:ext cx="1516684" cy="3750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ушиб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43306" y="1500181"/>
            <a:ext cx="1516684" cy="3750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кашель</a:t>
            </a:r>
            <a:endParaRPr lang="ru-RU" sz="27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3306" y="2285998"/>
            <a:ext cx="1516684" cy="3750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ожог</a:t>
            </a:r>
            <a:endParaRPr lang="ru-RU" sz="27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43306" y="3000378"/>
            <a:ext cx="1516684" cy="6429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укус пчелы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14744" y="3929073"/>
            <a:ext cx="1516684" cy="7143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кровь из раны</a:t>
            </a:r>
            <a:endParaRPr lang="ru-RU" sz="2400" b="1" dirty="0"/>
          </a:p>
        </p:txBody>
      </p:sp>
      <p:pic>
        <p:nvPicPr>
          <p:cNvPr id="29" name="Picture 26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57172"/>
            <a:ext cx="1005004" cy="879900"/>
          </a:xfrm>
          <a:prstGeom prst="rect">
            <a:avLst/>
          </a:prstGeom>
          <a:noFill/>
        </p:spPr>
      </p:pic>
      <p:pic>
        <p:nvPicPr>
          <p:cNvPr id="30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7" y="2357437"/>
            <a:ext cx="1112467" cy="826634"/>
          </a:xfrm>
          <a:prstGeom prst="ellipse">
            <a:avLst/>
          </a:prstGeom>
          <a:noFill/>
        </p:spPr>
      </p:pic>
      <p:pic>
        <p:nvPicPr>
          <p:cNvPr id="31" name="Picture 14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214692"/>
            <a:ext cx="968581" cy="786972"/>
          </a:xfrm>
          <a:prstGeom prst="ellipse">
            <a:avLst/>
          </a:prstGeom>
          <a:noFill/>
        </p:spPr>
      </p:pic>
      <p:pic>
        <p:nvPicPr>
          <p:cNvPr id="32" name="Picture 4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9" y="4214825"/>
            <a:ext cx="1254741" cy="695758"/>
          </a:xfrm>
          <a:prstGeom prst="rect">
            <a:avLst/>
          </a:prstGeom>
          <a:noFill/>
        </p:spPr>
      </p:pic>
      <p:pic>
        <p:nvPicPr>
          <p:cNvPr id="33" name="Picture 24" descr="Picture 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3" y="1428742"/>
            <a:ext cx="843217" cy="955788"/>
          </a:xfrm>
          <a:prstGeom prst="ellipse">
            <a:avLst/>
          </a:prstGeom>
          <a:noFill/>
        </p:spPr>
      </p:pic>
      <p:cxnSp>
        <p:nvCxnSpPr>
          <p:cNvPr id="37" name="Прямая со стрелкой 36"/>
          <p:cNvCxnSpPr/>
          <p:nvPr/>
        </p:nvCxnSpPr>
        <p:spPr>
          <a:xfrm rot="16200000" flipH="1">
            <a:off x="2000232" y="857238"/>
            <a:ext cx="1714512" cy="1428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6" idx="3"/>
          </p:cNvCxnSpPr>
          <p:nvPr/>
        </p:nvCxnSpPr>
        <p:spPr>
          <a:xfrm>
            <a:off x="5159991" y="2473524"/>
            <a:ext cx="983646" cy="18127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6" idx="3"/>
          </p:cNvCxnSpPr>
          <p:nvPr/>
        </p:nvCxnSpPr>
        <p:spPr>
          <a:xfrm>
            <a:off x="5159991" y="2473523"/>
            <a:ext cx="983646" cy="169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6" idx="3"/>
            <a:endCxn id="33" idx="2"/>
          </p:cNvCxnSpPr>
          <p:nvPr/>
        </p:nvCxnSpPr>
        <p:spPr>
          <a:xfrm flipV="1">
            <a:off x="5159990" y="1906637"/>
            <a:ext cx="1126522" cy="566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4" idx="1"/>
          </p:cNvCxnSpPr>
          <p:nvPr/>
        </p:nvCxnSpPr>
        <p:spPr>
          <a:xfrm flipV="1">
            <a:off x="2214547" y="830450"/>
            <a:ext cx="1428760" cy="102692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4" idx="3"/>
            <a:endCxn id="30" idx="1"/>
          </p:cNvCxnSpPr>
          <p:nvPr/>
        </p:nvCxnSpPr>
        <p:spPr>
          <a:xfrm>
            <a:off x="5159991" y="830450"/>
            <a:ext cx="1146563" cy="164804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4" idx="3"/>
            <a:endCxn id="33" idx="1"/>
          </p:cNvCxnSpPr>
          <p:nvPr/>
        </p:nvCxnSpPr>
        <p:spPr>
          <a:xfrm>
            <a:off x="5159990" y="830450"/>
            <a:ext cx="1250008" cy="7382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5" idx="1"/>
          </p:cNvCxnSpPr>
          <p:nvPr/>
        </p:nvCxnSpPr>
        <p:spPr>
          <a:xfrm flipV="1">
            <a:off x="1857357" y="1687706"/>
            <a:ext cx="1785950" cy="10983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5" idx="3"/>
            <a:endCxn id="31" idx="1"/>
          </p:cNvCxnSpPr>
          <p:nvPr/>
        </p:nvCxnSpPr>
        <p:spPr>
          <a:xfrm>
            <a:off x="5159990" y="1687705"/>
            <a:ext cx="1196930" cy="164223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043" idx="6"/>
            <a:endCxn id="28" idx="1"/>
          </p:cNvCxnSpPr>
          <p:nvPr/>
        </p:nvCxnSpPr>
        <p:spPr>
          <a:xfrm>
            <a:off x="2232131" y="3607602"/>
            <a:ext cx="1482614" cy="6786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8" idx="3"/>
          </p:cNvCxnSpPr>
          <p:nvPr/>
        </p:nvCxnSpPr>
        <p:spPr>
          <a:xfrm flipV="1">
            <a:off x="5231428" y="785800"/>
            <a:ext cx="1126522" cy="3500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27" idx="1"/>
          </p:cNvCxnSpPr>
          <p:nvPr/>
        </p:nvCxnSpPr>
        <p:spPr>
          <a:xfrm flipV="1">
            <a:off x="2000233" y="3321850"/>
            <a:ext cx="1643074" cy="121444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5143504" y="2857503"/>
            <a:ext cx="1214446" cy="50006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2463" y="2143123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Овал 81"/>
          <p:cNvSpPr/>
          <p:nvPr/>
        </p:nvSpPr>
        <p:spPr>
          <a:xfrm>
            <a:off x="7929586" y="2000246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8"/>
            <a:ext cx="1938443" cy="2000270"/>
          </a:xfrm>
          <a:prstGeom prst="rect">
            <a:avLst/>
          </a:prstGeom>
          <a:noFill/>
        </p:spPr>
      </p:pic>
      <p:sp>
        <p:nvSpPr>
          <p:cNvPr id="10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0048"/>
            <a:ext cx="3747267" cy="177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74"/>
            <a:ext cx="1785950" cy="2194991"/>
          </a:xfrm>
          <a:prstGeom prst="rect">
            <a:avLst/>
          </a:prstGeom>
          <a:noFill/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57436"/>
            <a:ext cx="2286016" cy="2286017"/>
          </a:xfrm>
          <a:prstGeom prst="rect">
            <a:avLst/>
          </a:prstGeom>
          <a:noFill/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643188"/>
            <a:ext cx="2475145" cy="1952615"/>
          </a:xfrm>
          <a:prstGeom prst="rect">
            <a:avLst/>
          </a:prstGeom>
          <a:noFill/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11190" t="3226" r="8247" b="6452"/>
          <a:stretch>
            <a:fillRect/>
          </a:stretch>
        </p:blipFill>
        <p:spPr bwMode="auto">
          <a:xfrm>
            <a:off x="6572264" y="285734"/>
            <a:ext cx="2571736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572264" y="192880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калина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19288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бузина красная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40" y="442913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боярышник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4429138"/>
            <a:ext cx="321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можжевельник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442913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лещина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192880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крушина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3381375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35" y="1607337"/>
            <a:ext cx="1648569" cy="1607355"/>
          </a:xfrm>
          <a:prstGeom prst="rect">
            <a:avLst/>
          </a:prstGeom>
          <a:noFill/>
        </p:spPr>
      </p:pic>
      <p:pic>
        <p:nvPicPr>
          <p:cNvPr id="33" name="Picture 3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374" y="3321849"/>
            <a:ext cx="1648569" cy="1660934"/>
          </a:xfrm>
          <a:prstGeom prst="rect">
            <a:avLst/>
          </a:prstGeom>
          <a:noFill/>
        </p:spPr>
      </p:pic>
      <p:pic>
        <p:nvPicPr>
          <p:cNvPr id="32" name="Picture 3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63" y="1753070"/>
            <a:ext cx="1318855" cy="1328747"/>
          </a:xfrm>
          <a:prstGeom prst="rect">
            <a:avLst/>
          </a:prstGeom>
          <a:noFill/>
        </p:spPr>
      </p:pic>
      <p:pic>
        <p:nvPicPr>
          <p:cNvPr id="31" name="Picture 3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600" y="1553758"/>
            <a:ext cx="1648569" cy="1660934"/>
          </a:xfrm>
          <a:prstGeom prst="rect">
            <a:avLst/>
          </a:prstGeom>
          <a:noFill/>
        </p:spPr>
      </p:pic>
      <p:pic>
        <p:nvPicPr>
          <p:cNvPr id="30" name="Picture 3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370" y="0"/>
            <a:ext cx="1450741" cy="1446602"/>
          </a:xfrm>
          <a:prstGeom prst="rect">
            <a:avLst/>
          </a:prstGeom>
          <a:noFill/>
        </p:spPr>
      </p:pic>
      <p:pic>
        <p:nvPicPr>
          <p:cNvPr id="29" name="Picture 3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0591" y="1660916"/>
            <a:ext cx="2263410" cy="1607337"/>
          </a:xfrm>
          <a:prstGeom prst="rect">
            <a:avLst/>
          </a:prstGeom>
          <a:noFill/>
        </p:spPr>
      </p:pic>
      <p:pic>
        <p:nvPicPr>
          <p:cNvPr id="28" name="Picture 30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7825" y="1768072"/>
            <a:ext cx="1886171" cy="1339445"/>
          </a:xfrm>
          <a:prstGeom prst="rect">
            <a:avLst/>
          </a:prstGeom>
          <a:noFill/>
        </p:spPr>
      </p:pic>
      <p:pic>
        <p:nvPicPr>
          <p:cNvPr id="27" name="Picture 3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4053" y="0"/>
            <a:ext cx="2263410" cy="1607337"/>
          </a:xfrm>
          <a:prstGeom prst="rect">
            <a:avLst/>
          </a:prstGeom>
          <a:noFill/>
        </p:spPr>
      </p:pic>
      <p:pic>
        <p:nvPicPr>
          <p:cNvPr id="26" name="Picture 30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1883" y="107139"/>
            <a:ext cx="1886171" cy="1339445"/>
          </a:xfrm>
          <a:prstGeom prst="rect">
            <a:avLst/>
          </a:prstGeom>
          <a:noFill/>
        </p:spPr>
      </p:pic>
      <p:pic>
        <p:nvPicPr>
          <p:cNvPr id="25" name="Picture 30" descr="Picture backgroun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2404" y="1553759"/>
            <a:ext cx="3033367" cy="1693597"/>
          </a:xfrm>
          <a:prstGeom prst="rect">
            <a:avLst/>
          </a:prstGeom>
          <a:noFill/>
        </p:spPr>
      </p:pic>
      <p:pic>
        <p:nvPicPr>
          <p:cNvPr id="24" name="Picture 30" descr="Picture backgroun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1714" y="3161113"/>
            <a:ext cx="2373940" cy="1982387"/>
          </a:xfrm>
          <a:prstGeom prst="rect">
            <a:avLst/>
          </a:prstGeom>
          <a:noFill/>
        </p:spPr>
      </p:pic>
      <p:pic>
        <p:nvPicPr>
          <p:cNvPr id="23" name="Picture 30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3599" y="3282557"/>
            <a:ext cx="2110169" cy="1714512"/>
          </a:xfrm>
          <a:prstGeom prst="rect">
            <a:avLst/>
          </a:prstGeom>
          <a:noFill/>
        </p:spPr>
      </p:pic>
      <p:pic>
        <p:nvPicPr>
          <p:cNvPr id="22" name="Picture 30" descr="Picture 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65485" y="3375428"/>
            <a:ext cx="1846398" cy="1500198"/>
          </a:xfrm>
          <a:prstGeom prst="rect">
            <a:avLst/>
          </a:prstGeom>
          <a:noFill/>
        </p:spPr>
      </p:pic>
      <p:pic>
        <p:nvPicPr>
          <p:cNvPr id="21" name="Picture 30" descr="Picture backgroun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161113"/>
            <a:ext cx="2791545" cy="1982387"/>
          </a:xfrm>
          <a:prstGeom prst="rect">
            <a:avLst/>
          </a:prstGeom>
          <a:noFill/>
        </p:spPr>
      </p:pic>
      <p:pic>
        <p:nvPicPr>
          <p:cNvPr id="20" name="Picture 30" descr="Picture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778" y="3321849"/>
            <a:ext cx="2373940" cy="1660916"/>
          </a:xfrm>
          <a:prstGeom prst="rect">
            <a:avLst/>
          </a:prstGeom>
          <a:noFill/>
        </p:spPr>
      </p:pic>
      <p:pic>
        <p:nvPicPr>
          <p:cNvPr id="19" name="Picture 30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25603" y="0"/>
            <a:ext cx="2555469" cy="1479283"/>
          </a:xfrm>
          <a:prstGeom prst="rect">
            <a:avLst/>
          </a:prstGeom>
          <a:noFill/>
        </p:spPr>
      </p:pic>
      <p:pic>
        <p:nvPicPr>
          <p:cNvPr id="1054" name="Picture 30" descr="Picture backgrou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778" y="1"/>
            <a:ext cx="2581302" cy="1494236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41597" y="267875"/>
            <a:ext cx="1112467" cy="826634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3740" y="107139"/>
            <a:ext cx="1835863" cy="1017992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7"/>
          <a:srcRect b="8409"/>
          <a:stretch>
            <a:fillRect/>
          </a:stretch>
        </p:blipFill>
        <p:spPr bwMode="auto">
          <a:xfrm>
            <a:off x="2211755" y="1660915"/>
            <a:ext cx="2432523" cy="1232306"/>
          </a:xfrm>
          <a:prstGeom prst="rect">
            <a:avLst/>
          </a:prstGeom>
          <a:noFill/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3549" y="3429006"/>
            <a:ext cx="1902069" cy="1267111"/>
          </a:xfrm>
          <a:prstGeom prst="rect">
            <a:avLst/>
          </a:prstGeom>
          <a:noFill/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29256" y="3482584"/>
            <a:ext cx="1298295" cy="1054865"/>
          </a:xfrm>
          <a:prstGeom prst="rect">
            <a:avLst/>
          </a:prstGeom>
          <a:noFill/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20" cstate="print"/>
          <a:srcRect r="3057" b="8787"/>
          <a:stretch>
            <a:fillRect/>
          </a:stretch>
        </p:blipFill>
        <p:spPr bwMode="auto">
          <a:xfrm>
            <a:off x="2989374" y="160718"/>
            <a:ext cx="1983891" cy="1071570"/>
          </a:xfrm>
          <a:prstGeom prst="rect">
            <a:avLst/>
          </a:prstGeom>
          <a:noFill/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95199" y="160718"/>
            <a:ext cx="1028684" cy="884702"/>
          </a:xfrm>
          <a:prstGeom prst="rect">
            <a:avLst/>
          </a:prstGeom>
          <a:noFill/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5434" y="1875230"/>
            <a:ext cx="838696" cy="807629"/>
          </a:xfrm>
          <a:prstGeom prst="rect">
            <a:avLst/>
          </a:prstGeom>
          <a:noFill/>
        </p:spPr>
      </p:pic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07539" y="1875230"/>
            <a:ext cx="1186970" cy="903465"/>
          </a:xfrm>
          <a:prstGeom prst="rect">
            <a:avLst/>
          </a:prstGeom>
          <a:noFill/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53145" y="3536163"/>
            <a:ext cx="975102" cy="1105281"/>
          </a:xfrm>
          <a:prstGeom prst="rect">
            <a:avLst/>
          </a:prstGeom>
          <a:noFill/>
        </p:spPr>
      </p:pic>
      <p:pic>
        <p:nvPicPr>
          <p:cNvPr id="1050" name="Picture 26" descr="Picture background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31428" y="1768073"/>
            <a:ext cx="1268775" cy="1110837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275654" y="3286130"/>
            <a:ext cx="1868346" cy="180223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ожог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температура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рана, кровотечение</a:t>
            </a:r>
          </a:p>
          <a:p>
            <a:r>
              <a:rPr lang="ru-RU" sz="1400" b="1" dirty="0" smtClean="0">
                <a:solidFill>
                  <a:srgbClr val="FFC000"/>
                </a:solidFill>
              </a:rPr>
              <a:t>кашель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боль в горле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укус пчелы</a:t>
            </a:r>
          </a:p>
          <a:p>
            <a:r>
              <a:rPr lang="ru-RU" sz="1400" b="1" dirty="0" smtClean="0"/>
              <a:t>укрепление иммунитета</a:t>
            </a:r>
            <a:endParaRPr lang="ru-RU" sz="1400" b="1" dirty="0"/>
          </a:p>
        </p:txBody>
      </p:sp>
      <p:sp>
        <p:nvSpPr>
          <p:cNvPr id="35" name="Овал 34"/>
          <p:cNvSpPr/>
          <p:nvPr/>
        </p:nvSpPr>
        <p:spPr>
          <a:xfrm>
            <a:off x="813262" y="857238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737253" y="2518172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41596" y="321453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769828" y="267875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18397" y="3643320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989373" y="2625329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49491" y="4018370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11090" y="3536163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154626" y="267875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363313" y="2464593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978515" y="3750477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142976" y="1875230"/>
            <a:ext cx="395657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77033" y="1339445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253145" y="1339445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495199" y="1285866"/>
            <a:ext cx="1121027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143768" y="1232288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83548" y="2893221"/>
            <a:ext cx="1055084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527774" y="3107535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99542" y="3000378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209711" y="2946800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49491" y="4822047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121259" y="4768469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297370" y="4714890"/>
            <a:ext cx="1450741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57158" y="142858"/>
            <a:ext cx="2357454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928794" y="1643056"/>
            <a:ext cx="2786082" cy="15001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786050" y="142858"/>
            <a:ext cx="2357454" cy="12858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357818" y="142858"/>
            <a:ext cx="1357322" cy="121444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858016" y="0"/>
            <a:ext cx="2143140" cy="1500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072330" y="142858"/>
            <a:ext cx="1714512" cy="121444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14282" y="1643056"/>
            <a:ext cx="1500198" cy="1428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57158" y="1785932"/>
            <a:ext cx="1214446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072066" y="1643056"/>
            <a:ext cx="1571636" cy="1428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929454" y="1714494"/>
            <a:ext cx="2071702" cy="1428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143768" y="1785932"/>
            <a:ext cx="1714512" cy="12858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42844" y="3286130"/>
            <a:ext cx="2500330" cy="17145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85720" y="3429006"/>
            <a:ext cx="2214578" cy="1428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000364" y="3429006"/>
            <a:ext cx="1581160" cy="1428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929190" y="3286130"/>
            <a:ext cx="2214578" cy="17145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000628" y="3357568"/>
            <a:ext cx="2000264" cy="1500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143504" y="3429006"/>
            <a:ext cx="1714512" cy="1357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1285852" y="107155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дуб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00430" y="10715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шиповник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29256" y="100011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ромашка аптечная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15206" y="92867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подорожник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8596" y="26431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медуница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14612" y="285750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липа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628" y="27146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тысячелистник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43768" y="26431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мать-и-мачеха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2910" y="45720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43240" y="45005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зверобой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00694" y="44291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малина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8572496" y="3214674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4786314" y="14285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43636" y="14285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42976" y="17144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00364" y="242887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15272" y="23574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7818" y="22859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00100" y="335756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1472" y="385763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00496" y="35718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29388" y="35004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58082" y="14285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85786" y="71436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+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786050" y="0"/>
            <a:ext cx="2428892" cy="1500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5113" r="4891"/>
          <a:stretch>
            <a:fillRect/>
          </a:stretch>
        </p:blipFill>
        <p:spPr bwMode="auto">
          <a:xfrm>
            <a:off x="5857884" y="3303794"/>
            <a:ext cx="3286115" cy="1839706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6"/>
            <a:ext cx="6880029" cy="3857652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00051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шиповник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5113" r="4891"/>
          <a:stretch>
            <a:fillRect/>
          </a:stretch>
        </p:blipFill>
        <p:spPr bwMode="auto">
          <a:xfrm>
            <a:off x="5857884" y="3303794"/>
            <a:ext cx="3286115" cy="1839706"/>
          </a:xfrm>
          <a:prstGeom prst="rect">
            <a:avLst/>
          </a:prstGeom>
          <a:noFill/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8"/>
            <a:ext cx="4500594" cy="4500594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00051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тысячелистник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5113" r="4891"/>
          <a:stretch>
            <a:fillRect/>
          </a:stretch>
        </p:blipFill>
        <p:spPr bwMode="auto">
          <a:xfrm>
            <a:off x="5857884" y="3303794"/>
            <a:ext cx="3286115" cy="1839706"/>
          </a:xfrm>
          <a:prstGeom prst="rect">
            <a:avLst/>
          </a:prstGeom>
          <a:noFill/>
        </p:spPr>
      </p:pic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72"/>
            <a:ext cx="5962650" cy="3971925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00051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зверобой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84</Words>
  <Application>Microsoft Office PowerPoint</Application>
  <PresentationFormat>Экран (16:9)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Ивановна Бобко</cp:lastModifiedBy>
  <cp:revision>25</cp:revision>
  <dcterms:created xsi:type="dcterms:W3CDTF">2025-08-01T09:15:28Z</dcterms:created>
  <dcterms:modified xsi:type="dcterms:W3CDTF">2025-10-27T10:11:04Z</dcterms:modified>
</cp:coreProperties>
</file>