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1608" y="249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A3FE-4AD1-43DE-AF8B-DEAE69230247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1E08-B767-4853-A550-3F81CC30F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15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A3FE-4AD1-43DE-AF8B-DEAE69230247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1E08-B767-4853-A550-3F81CC30F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278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A3FE-4AD1-43DE-AF8B-DEAE69230247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1E08-B767-4853-A550-3F81CC30F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668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A3FE-4AD1-43DE-AF8B-DEAE69230247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1E08-B767-4853-A550-3F81CC30F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828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A3FE-4AD1-43DE-AF8B-DEAE69230247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1E08-B767-4853-A550-3F81CC30F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81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A3FE-4AD1-43DE-AF8B-DEAE69230247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1E08-B767-4853-A550-3F81CC30F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057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A3FE-4AD1-43DE-AF8B-DEAE69230247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1E08-B767-4853-A550-3F81CC30F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421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A3FE-4AD1-43DE-AF8B-DEAE69230247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1E08-B767-4853-A550-3F81CC30F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18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A3FE-4AD1-43DE-AF8B-DEAE69230247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1E08-B767-4853-A550-3F81CC30F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280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A3FE-4AD1-43DE-AF8B-DEAE69230247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1E08-B767-4853-A550-3F81CC30F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777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A3FE-4AD1-43DE-AF8B-DEAE69230247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1E08-B767-4853-A550-3F81CC30F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52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5A3FE-4AD1-43DE-AF8B-DEAE69230247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31E08-B767-4853-A550-3F81CC30F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7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9652630">
            <a:off x="452198" y="3758040"/>
            <a:ext cx="1466508" cy="1129161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0515863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кухонных полках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518831">
            <a:off x="4759959" y="6074620"/>
            <a:ext cx="1841707" cy="1603271"/>
          </a:xfrm>
          <a:prstGeom prst="rect">
            <a:avLst/>
          </a:prstGeom>
        </p:spPr>
        <p:txBody>
          <a:bodyPr wrap="square">
            <a:prstTxWarp prst="textArchDownPour">
              <a:avLst>
                <a:gd name="adj1" fmla="val 2499688"/>
                <a:gd name="adj2" fmla="val 16966"/>
              </a:avLst>
            </a:prstTxWarp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на кухонных полках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2308044" y="5188899"/>
            <a:ext cx="2241911" cy="1008112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на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кухонных  полках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45126">
            <a:off x="4582210" y="6088486"/>
            <a:ext cx="2197205" cy="1840850"/>
          </a:xfrm>
          <a:prstGeom prst="rect">
            <a:avLst/>
          </a:prstGeom>
        </p:spPr>
        <p:txBody>
          <a:bodyPr wrap="none">
            <a:prstTxWarp prst="textCircle">
              <a:avLst>
                <a:gd name="adj" fmla="val 16183894"/>
              </a:avLst>
            </a:prstTxWarp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работают женщины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5963637">
            <a:off x="1496105" y="5333228"/>
            <a:ext cx="2251340" cy="523220"/>
          </a:xfrm>
          <a:prstGeom prst="rect">
            <a:avLst/>
          </a:prstGeom>
        </p:spPr>
        <p:txBody>
          <a:bodyPr wrap="none">
            <a:prstTxWarp prst="textDoubleWave1">
              <a:avLst>
                <a:gd name="adj1" fmla="val 12500"/>
                <a:gd name="adj2" fmla="val 118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ароматы специй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33287" y="7884368"/>
            <a:ext cx="2591858" cy="883260"/>
          </a:xfrm>
          <a:prstGeom prst="rect">
            <a:avLst/>
          </a:prstGeom>
        </p:spPr>
        <p:txBody>
          <a:bodyPr wrap="none">
            <a:prstTxWarp prst="textChevronInverted">
              <a:avLst>
                <a:gd name="adj" fmla="val 50000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ароматы специй</a:t>
            </a:r>
            <a:endParaRPr lang="ru-RU" sz="2800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1087827">
            <a:off x="101185" y="5704354"/>
            <a:ext cx="2685193" cy="2202907"/>
          </a:xfrm>
          <a:prstGeom prst="rect">
            <a:avLst/>
          </a:prstGeom>
        </p:spPr>
        <p:txBody>
          <a:bodyPr wrap="none">
            <a:prstTxWarp prst="textCircle">
              <a:avLst>
                <a:gd name="adj" fmla="val 6760564"/>
              </a:avLst>
            </a:prstTxWarp>
            <a:spAutoFit/>
          </a:bodyPr>
          <a:lstStyle/>
          <a:p>
            <a:r>
              <a:rPr lang="ru-RU" sz="4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руч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..</a:t>
            </a:r>
            <a:r>
              <a:rPr lang="ru-RU" sz="4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ные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инструменты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8744084">
            <a:off x="4810990" y="3693540"/>
            <a:ext cx="1739643" cy="1630281"/>
          </a:xfrm>
          <a:prstGeom prst="rect">
            <a:avLst/>
          </a:prstGeom>
        </p:spPr>
        <p:txBody>
          <a:bodyPr wrap="none">
            <a:prstTxWarp prst="textCirclePour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много фруктов 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057132">
            <a:off x="106498" y="7467098"/>
            <a:ext cx="1710635" cy="905769"/>
          </a:xfrm>
          <a:prstGeom prst="rect">
            <a:avLst/>
          </a:prstGeom>
        </p:spPr>
        <p:txBody>
          <a:bodyPr wrap="none">
            <a:prstTxWarp prst="textCurveUp">
              <a:avLst>
                <a:gd name="adj" fmla="val 54822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ine Kirnberg" pitchFamily="2" charset="0"/>
              </a:rPr>
              <a:t>много фруктов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dine Kirnberg" pitchFamily="2" charset="0"/>
              </a:rPr>
              <a:t>,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dine Kirnberg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92897" y="7884368"/>
            <a:ext cx="1999444" cy="407961"/>
          </a:xfrm>
          <a:prstGeom prst="rect">
            <a:avLst/>
          </a:prstGeom>
        </p:spPr>
        <p:txBody>
          <a:bodyPr wrap="none">
            <a:prstTxWarp prst="textFadeDown">
              <a:avLst>
                <a:gd name="adj" fmla="val 25888"/>
              </a:avLst>
            </a:prstTxWarp>
            <a:spAutoFit/>
          </a:bodyPr>
          <a:lstStyle/>
          <a:p>
            <a:r>
              <a:rPr lang="ru-RU" dirty="0" err="1" smtClean="0"/>
              <a:t>ст</a:t>
            </a:r>
            <a:r>
              <a:rPr lang="ru-RU" dirty="0" smtClean="0"/>
              <a:t>..</a:t>
            </a:r>
            <a:r>
              <a:rPr lang="ru-RU" dirty="0" err="1" smtClean="0"/>
              <a:t>ринная</a:t>
            </a:r>
            <a:r>
              <a:rPr lang="ru-RU" dirty="0" smtClean="0"/>
              <a:t> </a:t>
            </a:r>
            <a:r>
              <a:rPr lang="ru-RU" dirty="0" err="1" smtClean="0"/>
              <a:t>печ</a:t>
            </a:r>
            <a:r>
              <a:rPr lang="ru-RU" dirty="0" smtClean="0"/>
              <a:t>..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5059441">
            <a:off x="3147909" y="5460313"/>
            <a:ext cx="2214410" cy="369332"/>
          </a:xfrm>
          <a:prstGeom prst="rect">
            <a:avLst/>
          </a:prstGeom>
        </p:spPr>
        <p:txBody>
          <a:bodyPr wrap="none">
            <a:prstTxWarp prst="textWave2">
              <a:avLst>
                <a:gd name="adj1" fmla="val 20000"/>
                <a:gd name="adj2" fmla="val 125"/>
              </a:avLst>
            </a:prstTxWarp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красивая </a:t>
            </a:r>
            <a:r>
              <a:rPr lang="ru-RU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ча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..ка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48367" y="6588224"/>
            <a:ext cx="2116738" cy="576064"/>
          </a:xfrm>
          <a:prstGeom prst="rect">
            <a:avLst/>
          </a:prstGeom>
        </p:spPr>
        <p:txBody>
          <a:bodyPr wrap="none">
            <a:prstTxWarp prst="textDeflateTop">
              <a:avLst>
                <a:gd name="adj" fmla="val 33636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200" b="1" i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dventure" pitchFamily="2" charset="0"/>
              </a:rPr>
              <a:t>убирают чисто</a:t>
            </a:r>
            <a:endParaRPr lang="ru-RU" sz="3200" b="1" i="1" dirty="0">
              <a:ln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dventure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21210073">
            <a:off x="2116001" y="912880"/>
            <a:ext cx="2807879" cy="864096"/>
          </a:xfrm>
          <a:prstGeom prst="rect">
            <a:avLst/>
          </a:prstGeom>
        </p:spPr>
        <p:txBody>
          <a:bodyPr wrap="none">
            <a:prstTxWarp prst="textArchUpPour">
              <a:avLst>
                <a:gd name="adj1" fmla="val 9958151"/>
                <a:gd name="adj2" fmla="val 40609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б..</a:t>
            </a:r>
            <a:r>
              <a:rPr lang="ru-RU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льш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..е  окна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7724686">
            <a:off x="612739" y="1969894"/>
            <a:ext cx="2097697" cy="1129501"/>
          </a:xfrm>
          <a:prstGeom prst="rect">
            <a:avLst/>
          </a:prstGeom>
        </p:spPr>
        <p:txBody>
          <a:bodyPr wrap="none">
            <a:prstTxWarp prst="textCanUp">
              <a:avLst>
                <a:gd name="adj" fmla="val 67053"/>
              </a:avLst>
            </a:prstTxWarp>
            <a:spAutoFit/>
          </a:bodyPr>
          <a:lstStyle/>
          <a:p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..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рной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к..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ртофел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..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4703048">
            <a:off x="5297381" y="5504033"/>
            <a:ext cx="2420579" cy="369332"/>
          </a:xfrm>
          <a:prstGeom prst="rect">
            <a:avLst/>
          </a:prstGeom>
        </p:spPr>
        <p:txBody>
          <a:bodyPr wrap="none">
            <a:prstTxWarp prst="textFadeDown">
              <a:avLst>
                <a:gd name="adj" fmla="val 29250"/>
              </a:avLst>
            </a:prstTxWarp>
            <a:spAutoFit/>
          </a:bodyPr>
          <a:lstStyle/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отв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..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рной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к..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ртофел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4900808">
            <a:off x="3902598" y="2127763"/>
            <a:ext cx="2558939" cy="823304"/>
          </a:xfrm>
          <a:prstGeom prst="rect">
            <a:avLst/>
          </a:prstGeom>
        </p:spPr>
        <p:txBody>
          <a:bodyPr wrap="none">
            <a:prstTxWarp prst="textDeflateTop">
              <a:avLst>
                <a:gd name="adj" fmla="val 62234"/>
              </a:avLst>
            </a:prstTxWarp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(</a:t>
            </a:r>
            <a:r>
              <a:rPr lang="ru-RU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за)</a:t>
            </a:r>
            <a:r>
              <a:rPr lang="ru-RU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пекают</a:t>
            </a:r>
            <a:r>
              <a:rPr lang="ru-RU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овощи</a:t>
            </a:r>
            <a:endParaRPr lang="ru-RU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7423072">
            <a:off x="480884" y="3989412"/>
            <a:ext cx="1384690" cy="971653"/>
          </a:xfrm>
          <a:prstGeom prst="rect">
            <a:avLst/>
          </a:prstGeom>
        </p:spPr>
        <p:txBody>
          <a:bodyPr wrap="none">
            <a:prstTxWarp prst="textCirclePour">
              <a:avLst/>
            </a:prstTxWarp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вкус..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ные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десерты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226668">
            <a:off x="5079289" y="7463128"/>
            <a:ext cx="1256026" cy="369332"/>
          </a:xfrm>
          <a:prstGeom prst="rect">
            <a:avLst/>
          </a:prstGeom>
        </p:spPr>
        <p:txBody>
          <a:bodyPr wrap="none">
            <a:prstTxWarp prst="textDeflateTop">
              <a:avLst/>
            </a:prstTxWarp>
            <a:spAutoFit/>
          </a:bodyPr>
          <a:lstStyle/>
          <a:p>
            <a:r>
              <a:rPr lang="ru-RU" b="1" dirty="0" smtClean="0"/>
              <a:t>убирают чисто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 rot="16535704">
            <a:off x="-115052" y="5085825"/>
            <a:ext cx="1209986" cy="619660"/>
          </a:xfrm>
          <a:prstGeom prst="rect">
            <a:avLst/>
          </a:prstGeom>
        </p:spPr>
        <p:txBody>
          <a:bodyPr wrap="none">
            <a:prstTxWarp prst="textCanDow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(за)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пекают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овощи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73150" y="3556675"/>
            <a:ext cx="3844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dLib WGL4 BT" pitchFamily="82" charset="0"/>
              </a:rPr>
              <a:t>руч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dLib WGL4 BT" pitchFamily="82" charset="0"/>
              </a:rPr>
              <a:t>..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dLib WGL4 BT" pitchFamily="82" charset="0"/>
              </a:rPr>
              <a:t>ные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dLib WGL4 BT" pitchFamily="82" charset="0"/>
              </a:rPr>
              <a:t> инструменты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dLib WGL4 BT" pitchFamily="8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55792" y="3873838"/>
            <a:ext cx="1731965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ston" pitchFamily="66" charset="0"/>
              </a:rPr>
              <a:t>б..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ston" pitchFamily="66" charset="0"/>
              </a:rPr>
              <a:t>льш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ston" pitchFamily="66" charset="0"/>
              </a:rPr>
              <a:t>..е  окна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ston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 rot="318470">
            <a:off x="3208845" y="3808243"/>
            <a:ext cx="1852414" cy="838202"/>
          </a:xfrm>
          <a:prstGeom prst="rect">
            <a:avLst/>
          </a:prstGeom>
        </p:spPr>
        <p:txBody>
          <a:bodyPr wrap="square">
            <a:prstTxWarp prst="textFadeLeft">
              <a:avLst>
                <a:gd name="adj" fmla="val 32918"/>
              </a:avLst>
            </a:prstTxWarp>
            <a:spAutoFit/>
          </a:bodyPr>
          <a:lstStyle/>
          <a:p>
            <a:r>
              <a:rPr lang="ru-RU" sz="3600" b="1" i="1" dirty="0" smtClean="0">
                <a:latin typeface="Alexandra Script" pitchFamily="66" charset="0"/>
              </a:rPr>
              <a:t>работают </a:t>
            </a:r>
          </a:p>
          <a:p>
            <a:r>
              <a:rPr lang="ru-RU" sz="3600" b="1" i="1" dirty="0" smtClean="0">
                <a:latin typeface="Alexandra Script" pitchFamily="66" charset="0"/>
              </a:rPr>
              <a:t>женщины</a:t>
            </a:r>
            <a:endParaRPr lang="ru-RU" sz="3600" b="1" i="1" dirty="0">
              <a:latin typeface="Alexandra Script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 rot="4337233">
            <a:off x="4129406" y="4930484"/>
            <a:ext cx="1292591" cy="883106"/>
          </a:xfrm>
          <a:prstGeom prst="rect">
            <a:avLst/>
          </a:prstGeom>
        </p:spPr>
        <p:txBody>
          <a:bodyPr wrap="none">
            <a:prstTxWarp prst="textDeflateTop">
              <a:avLst/>
            </a:prstTxWarp>
            <a:spAutoFit/>
          </a:bodyPr>
          <a:lstStyle/>
          <a:p>
            <a:r>
              <a:rPr lang="ru-RU" dirty="0" err="1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яг</a:t>
            </a:r>
            <a:r>
              <a:rPr lang="ru-RU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...</a:t>
            </a:r>
            <a:r>
              <a:rPr lang="ru-RU" dirty="0" err="1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дное</a:t>
            </a:r>
            <a:r>
              <a:rPr lang="ru-RU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  </a:t>
            </a:r>
          </a:p>
          <a:p>
            <a:r>
              <a:rPr lang="ru-RU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в..</a:t>
            </a:r>
            <a:r>
              <a:rPr lang="ru-RU" dirty="0" err="1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рен</a:t>
            </a:r>
            <a:r>
              <a:rPr lang="ru-RU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..е</a:t>
            </a:r>
            <a:endParaRPr lang="ru-RU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942088">
            <a:off x="4665985" y="4902987"/>
            <a:ext cx="1735424" cy="730992"/>
          </a:xfrm>
          <a:prstGeom prst="rect">
            <a:avLst/>
          </a:prstGeom>
        </p:spPr>
        <p:txBody>
          <a:bodyPr wrap="none">
            <a:prstTxWarp prst="textArchDownPour">
              <a:avLst>
                <a:gd name="adj1" fmla="val 20286960"/>
                <a:gd name="adj2" fmla="val 28997"/>
              </a:avLst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DisneyPark" pitchFamily="65" charset="-52"/>
              </a:rPr>
              <a:t>ароматы специй</a:t>
            </a:r>
            <a:endParaRPr lang="ru-RU" sz="2800" b="1" dirty="0">
              <a:ln w="50800"/>
              <a:solidFill>
                <a:schemeClr val="bg1">
                  <a:shade val="50000"/>
                </a:schemeClr>
              </a:solidFill>
              <a:latin typeface="DisneyPark" pitchFamily="65" charset="-5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23379" y="4227781"/>
            <a:ext cx="910827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Wooden Ship Decorated" pitchFamily="2" charset="0"/>
              </a:rPr>
              <a:t>погреб</a:t>
            </a:r>
            <a:endParaRPr lang="ru-RU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Wooden Ship Decorated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 rot="21125914">
            <a:off x="4526855" y="8084118"/>
            <a:ext cx="1162661" cy="266994"/>
          </a:xfrm>
          <a:prstGeom prst="rect">
            <a:avLst/>
          </a:prstGeom>
        </p:spPr>
        <p:txBody>
          <a:bodyPr wrap="none">
            <a:prstTxWarp prst="textFadeUp">
              <a:avLst>
                <a:gd name="adj" fmla="val 27225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Wooden Ship Decorated" pitchFamily="2" charset="0"/>
              </a:rPr>
              <a:t>погреб</a:t>
            </a:r>
            <a:endParaRPr lang="ru-RU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Wooden Ship Decorated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 rot="1006011">
            <a:off x="4341699" y="7121461"/>
            <a:ext cx="1702710" cy="369332"/>
          </a:xfrm>
          <a:prstGeom prst="rect">
            <a:avLst/>
          </a:prstGeom>
        </p:spPr>
        <p:txBody>
          <a:bodyPr wrap="none">
            <a:prstTxWarp prst="textDeflateTop">
              <a:avLst>
                <a:gd name="adj" fmla="val 60387"/>
              </a:avLst>
            </a:prstTxWarp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б..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Lib WGL4 BT" pitchFamily="82" charset="0"/>
              </a:rPr>
              <a:t>ль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..е 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Wooden Ship Decorated" pitchFamily="2" charset="0"/>
              </a:rPr>
              <a:t>окн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rot="1264464">
            <a:off x="4300812" y="6902589"/>
            <a:ext cx="1761557" cy="322769"/>
          </a:xfrm>
          <a:prstGeom prst="rect">
            <a:avLst/>
          </a:prstGeom>
          <a:noFill/>
        </p:spPr>
        <p:txBody>
          <a:bodyPr wrap="none">
            <a:prstTxWarp prst="textFadeUp">
              <a:avLst>
                <a:gd name="adj" fmla="val 22956"/>
              </a:avLst>
            </a:prstTxWarp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инструменты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1421001">
            <a:off x="4660052" y="5590056"/>
            <a:ext cx="2084592" cy="840580"/>
          </a:xfrm>
          <a:prstGeom prst="rect">
            <a:avLst/>
          </a:prstGeom>
        </p:spPr>
        <p:txBody>
          <a:bodyPr wrap="none">
            <a:prstTxWarp prst="textFadeUp">
              <a:avLst>
                <a:gd name="adj" fmla="val 36210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ktau" pitchFamily="82" charset="0"/>
              </a:rPr>
              <a:t>(за)</a:t>
            </a:r>
            <a:r>
              <a:rPr lang="ru-RU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ktau" pitchFamily="82" charset="0"/>
              </a:rPr>
              <a:t>пекают</a:t>
            </a: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ktau" pitchFamily="82" charset="0"/>
              </a:rPr>
              <a:t> </a:t>
            </a:r>
          </a:p>
          <a:p>
            <a:r>
              <a:rPr lang="ru-RU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ktau" pitchFamily="82" charset="0"/>
              </a:rPr>
              <a:t> </a:t>
            </a: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ktau" pitchFamily="82" charset="0"/>
              </a:rPr>
              <a:t>  овощи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ktau" pitchFamily="8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 rot="1152965">
            <a:off x="4404011" y="6475565"/>
            <a:ext cx="1677062" cy="369332"/>
          </a:xfrm>
          <a:prstGeom prst="rect">
            <a:avLst/>
          </a:prstGeom>
        </p:spPr>
        <p:txBody>
          <a:bodyPr wrap="none">
            <a:prstTxWarp prst="textDoubleWave1">
              <a:avLst/>
            </a:prstTxWarp>
            <a:spAutoFit/>
          </a:bodyPr>
          <a:lstStyle/>
          <a:p>
            <a:r>
              <a:rPr lang="ru-RU" dirty="0" smtClean="0">
                <a:latin typeface="Adventure" pitchFamily="2" charset="0"/>
              </a:rPr>
              <a:t>убирают </a:t>
            </a:r>
          </a:p>
          <a:p>
            <a:r>
              <a:rPr lang="ru-RU" dirty="0">
                <a:latin typeface="Adventure" pitchFamily="2" charset="0"/>
              </a:rPr>
              <a:t> </a:t>
            </a:r>
            <a:r>
              <a:rPr lang="ru-RU" dirty="0" smtClean="0">
                <a:latin typeface="Adventure" pitchFamily="2" charset="0"/>
              </a:rPr>
              <a:t> чисто</a:t>
            </a:r>
            <a:endParaRPr lang="ru-RU" dirty="0">
              <a:latin typeface="Adventure" pitchFamily="2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 rot="1292518">
            <a:off x="4556638" y="6198730"/>
            <a:ext cx="1409360" cy="369332"/>
          </a:xfrm>
          <a:prstGeom prst="rect">
            <a:avLst/>
          </a:prstGeom>
        </p:spPr>
        <p:txBody>
          <a:bodyPr wrap="none">
            <a:prstTxWarp prst="textFadeRight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Agatha-Modern" pitchFamily="34" charset="0"/>
              </a:rPr>
              <a:t>ароматы специй</a:t>
            </a:r>
            <a:endParaRPr lang="ru-RU" dirty="0">
              <a:solidFill>
                <a:srgbClr val="FFFF00"/>
              </a:solidFill>
              <a:latin typeface="Agatha-Modern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060848" y="7463128"/>
            <a:ext cx="2808311" cy="369332"/>
          </a:xfrm>
          <a:prstGeom prst="rect">
            <a:avLst/>
          </a:prstGeom>
        </p:spPr>
        <p:txBody>
          <a:bodyPr wrap="none">
            <a:prstTxWarp prst="textFadeDown">
              <a:avLst>
                <a:gd name="adj" fmla="val 19740"/>
              </a:avLst>
            </a:prstTxWarp>
            <a:spAutoFit/>
          </a:bodyPr>
          <a:lstStyle/>
          <a:p>
            <a:r>
              <a:rPr lang="ru-RU" dirty="0" err="1" smtClean="0">
                <a:solidFill>
                  <a:srgbClr val="00B050"/>
                </a:solidFill>
              </a:rPr>
              <a:t>руч</a:t>
            </a:r>
            <a:r>
              <a:rPr lang="ru-RU" dirty="0" smtClean="0">
                <a:solidFill>
                  <a:srgbClr val="00B050"/>
                </a:solidFill>
              </a:rPr>
              <a:t>..</a:t>
            </a:r>
            <a:r>
              <a:rPr lang="ru-RU" dirty="0" err="1" smtClean="0">
                <a:solidFill>
                  <a:srgbClr val="00B050"/>
                </a:solidFill>
              </a:rPr>
              <a:t>ные</a:t>
            </a:r>
            <a:r>
              <a:rPr lang="ru-RU" dirty="0" smtClean="0">
                <a:solidFill>
                  <a:srgbClr val="00B050"/>
                </a:solidFill>
              </a:rPr>
              <a:t> инструменты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264824" y="7098449"/>
            <a:ext cx="23503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вкус..</a:t>
            </a:r>
            <a:r>
              <a:rPr lang="ru-RU" sz="1600" dirty="0" err="1" smtClean="0">
                <a:solidFill>
                  <a:srgbClr val="002060"/>
                </a:solidFill>
                <a:latin typeface="Arial Black" pitchFamily="34" charset="0"/>
              </a:rPr>
              <a:t>ные</a:t>
            </a: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 десерты</a:t>
            </a:r>
            <a:endParaRPr lang="ru-RU" sz="1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 rot="20730112">
            <a:off x="772972" y="4553224"/>
            <a:ext cx="1104990" cy="905769"/>
          </a:xfrm>
          <a:prstGeom prst="rect">
            <a:avLst/>
          </a:prstGeom>
        </p:spPr>
        <p:txBody>
          <a:bodyPr wrap="none">
            <a:prstTxWarp prst="textCurveUp">
              <a:avLst>
                <a:gd name="adj" fmla="val 46835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ine Kirnberg" pitchFamily="2" charset="0"/>
              </a:rPr>
              <a:t>много фруктов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dine Kirnberg" pitchFamily="2" charset="0"/>
              </a:rPr>
              <a:t>,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dine Kirnberg" pitchFamily="2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824363">
            <a:off x="3751988" y="4204855"/>
            <a:ext cx="1226235" cy="226142"/>
          </a:xfrm>
          <a:prstGeom prst="rect">
            <a:avLst/>
          </a:prstGeom>
        </p:spPr>
        <p:txBody>
          <a:bodyPr wrap="none">
            <a:prstTxWarp prst="textFadeUp">
              <a:avLst>
                <a:gd name="adj" fmla="val 24834"/>
              </a:avLst>
            </a:prstTxWarp>
            <a:spAutoFit/>
          </a:bodyPr>
          <a:lstStyle/>
          <a:p>
            <a:r>
              <a:rPr lang="ru-RU" dirty="0" smtClean="0"/>
              <a:t> 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gatha-Modern" pitchFamily="34" charset="0"/>
              </a:rPr>
              <a:t>много </a:t>
            </a:r>
          </a:p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gatha-Modern" pitchFamily="34" charset="0"/>
              </a:rPr>
              <a:t>фруктов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gatha-Modern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 rot="946380">
            <a:off x="1741283" y="4682943"/>
            <a:ext cx="1047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rgbClr val="92D050"/>
                </a:solidFill>
                <a:latin typeface="Asessor" pitchFamily="82" charset="0"/>
              </a:rPr>
              <a:t>яг</a:t>
            </a:r>
            <a:r>
              <a:rPr lang="ru-RU" dirty="0" smtClean="0">
                <a:solidFill>
                  <a:srgbClr val="92D050"/>
                </a:solidFill>
                <a:latin typeface="Asessor" pitchFamily="82" charset="0"/>
              </a:rPr>
              <a:t>...</a:t>
            </a:r>
            <a:r>
              <a:rPr lang="ru-RU" dirty="0" err="1" smtClean="0">
                <a:solidFill>
                  <a:srgbClr val="92D050"/>
                </a:solidFill>
                <a:latin typeface="Asessor" pitchFamily="82" charset="0"/>
              </a:rPr>
              <a:t>дное</a:t>
            </a:r>
            <a:r>
              <a:rPr lang="ru-RU" dirty="0" smtClean="0">
                <a:solidFill>
                  <a:srgbClr val="92D050"/>
                </a:solidFill>
                <a:latin typeface="Asessor" pitchFamily="82" charset="0"/>
              </a:rPr>
              <a:t>  </a:t>
            </a:r>
          </a:p>
          <a:p>
            <a:r>
              <a:rPr lang="ru-RU" dirty="0" smtClean="0">
                <a:solidFill>
                  <a:srgbClr val="92D050"/>
                </a:solidFill>
                <a:latin typeface="Asessor" pitchFamily="82" charset="0"/>
              </a:rPr>
              <a:t>в..</a:t>
            </a:r>
            <a:r>
              <a:rPr lang="ru-RU" dirty="0" err="1" smtClean="0">
                <a:solidFill>
                  <a:srgbClr val="92D050"/>
                </a:solidFill>
                <a:latin typeface="Asessor" pitchFamily="82" charset="0"/>
              </a:rPr>
              <a:t>рен</a:t>
            </a:r>
            <a:r>
              <a:rPr lang="ru-RU" dirty="0" smtClean="0">
                <a:solidFill>
                  <a:srgbClr val="92D050"/>
                </a:solidFill>
                <a:latin typeface="Asessor" pitchFamily="82" charset="0"/>
              </a:rPr>
              <a:t>..е</a:t>
            </a:r>
            <a:endParaRPr lang="ru-RU" dirty="0">
              <a:solidFill>
                <a:srgbClr val="92D050"/>
              </a:solidFill>
              <a:latin typeface="Asessor" pitchFamily="82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 rot="20100530">
            <a:off x="808671" y="5262905"/>
            <a:ext cx="1343965" cy="578948"/>
          </a:xfrm>
          <a:prstGeom prst="rect">
            <a:avLst/>
          </a:prstGeom>
        </p:spPr>
        <p:txBody>
          <a:bodyPr wrap="none">
            <a:prstTxWarp prst="textInflateBottom">
              <a:avLst/>
            </a:prstTxWarp>
            <a:spAutoFit/>
          </a:bodyPr>
          <a:lstStyle/>
          <a:p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dventure" pitchFamily="2" charset="0"/>
              </a:rPr>
              <a:t>б..</a:t>
            </a:r>
            <a:r>
              <a:rPr lang="ru-RU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dventure" pitchFamily="2" charset="0"/>
              </a:rPr>
              <a:t>льш</a:t>
            </a:r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dventure" pitchFamily="2" charset="0"/>
              </a:rPr>
              <a:t>..е  окна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  <a:latin typeface="Adventure" pitchFamily="2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 rot="20243513">
            <a:off x="750373" y="5544168"/>
            <a:ext cx="1703326" cy="544413"/>
          </a:xfrm>
          <a:prstGeom prst="rect">
            <a:avLst/>
          </a:prstGeom>
        </p:spPr>
        <p:txBody>
          <a:bodyPr wrap="none">
            <a:prstTxWarp prst="textFadeLeft">
              <a:avLst>
                <a:gd name="adj" fmla="val 28212"/>
              </a:avLst>
            </a:prstTxWarp>
            <a:spAutoFit/>
          </a:bodyPr>
          <a:lstStyle/>
          <a:p>
            <a:r>
              <a:rPr lang="ru-RU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..</a:t>
            </a:r>
            <a:r>
              <a:rPr lang="ru-RU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рной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к..</a:t>
            </a:r>
            <a:r>
              <a:rPr lang="ru-RU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ртофел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..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 rot="16200000">
            <a:off x="-366350" y="6301246"/>
            <a:ext cx="2231284" cy="1006185"/>
          </a:xfrm>
          <a:prstGeom prst="rect">
            <a:avLst/>
          </a:prstGeom>
        </p:spPr>
        <p:txBody>
          <a:bodyPr wrap="none">
            <a:prstTxWarp prst="textFadeUp">
              <a:avLst>
                <a:gd name="adj" fmla="val 34627"/>
              </a:avLst>
            </a:prstTxWarp>
            <a:spAutoFit/>
          </a:bodyPr>
          <a:lstStyle/>
          <a:p>
            <a:r>
              <a:rPr lang="ru-RU" b="1" dirty="0" smtClean="0">
                <a:solidFill>
                  <a:srgbClr val="92D050"/>
                </a:solidFill>
                <a:latin typeface="Ariston" pitchFamily="66" charset="0"/>
              </a:rPr>
              <a:t>работают </a:t>
            </a:r>
          </a:p>
          <a:p>
            <a:r>
              <a:rPr lang="ru-RU" b="1" dirty="0" smtClean="0">
                <a:solidFill>
                  <a:srgbClr val="92D050"/>
                </a:solidFill>
                <a:latin typeface="Ariston" pitchFamily="66" charset="0"/>
              </a:rPr>
              <a:t>женщины</a:t>
            </a:r>
            <a:endParaRPr lang="ru-RU" b="1" dirty="0">
              <a:solidFill>
                <a:srgbClr val="92D050"/>
              </a:solidFill>
              <a:latin typeface="Ariston" pitchFamily="66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325467" y="7745180"/>
            <a:ext cx="14709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..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ринная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печ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 rot="20117173">
            <a:off x="1285529" y="6005645"/>
            <a:ext cx="1213794" cy="611421"/>
          </a:xfrm>
          <a:prstGeom prst="rect">
            <a:avLst/>
          </a:prstGeom>
        </p:spPr>
        <p:txBody>
          <a:bodyPr wrap="none">
            <a:prstTxWarp prst="textDoubleWave1">
              <a:avLst/>
            </a:prstTxWarp>
            <a:spAutoFit/>
          </a:bodyPr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красивая </a:t>
            </a:r>
          </a:p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ча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..ка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 rot="20859370">
            <a:off x="1185190" y="6756027"/>
            <a:ext cx="1168676" cy="863886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</a:bodyPr>
          <a:lstStyle/>
          <a:p>
            <a:r>
              <a:rPr lang="ru-RU" dirty="0" smtClean="0">
                <a:solidFill>
                  <a:schemeClr val="accent2"/>
                </a:solidFill>
                <a:latin typeface="Aktau" pitchFamily="82" charset="0"/>
              </a:rPr>
              <a:t> много </a:t>
            </a:r>
          </a:p>
          <a:p>
            <a:r>
              <a:rPr lang="ru-RU" dirty="0" smtClean="0">
                <a:solidFill>
                  <a:schemeClr val="accent2"/>
                </a:solidFill>
                <a:latin typeface="Aktau" pitchFamily="82" charset="0"/>
              </a:rPr>
              <a:t>места</a:t>
            </a:r>
            <a:endParaRPr lang="ru-RU" dirty="0">
              <a:solidFill>
                <a:schemeClr val="accent2"/>
              </a:solidFill>
              <a:latin typeface="Aktau" pitchFamily="82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219751" y="4171868"/>
            <a:ext cx="922122" cy="779187"/>
          </a:xfrm>
          <a:prstGeom prst="rect">
            <a:avLst/>
          </a:prstGeom>
        </p:spPr>
        <p:txBody>
          <a:bodyPr wrap="none">
            <a:prstTxWarp prst="textCirclePour">
              <a:avLst>
                <a:gd name="adj1" fmla="val 10965541"/>
                <a:gd name="adj2" fmla="val 56363"/>
              </a:avLst>
            </a:prstTxWarp>
            <a:sp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б..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льш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..е  окна 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299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165</Words>
  <Application>Microsoft Office PowerPoint</Application>
  <PresentationFormat>Экран (4:3)</PresentationFormat>
  <Paragraphs>54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Частникова</dc:creator>
  <cp:lastModifiedBy>Частникова</cp:lastModifiedBy>
  <cp:revision>36</cp:revision>
  <dcterms:created xsi:type="dcterms:W3CDTF">2024-11-21T11:16:28Z</dcterms:created>
  <dcterms:modified xsi:type="dcterms:W3CDTF">2024-11-24T09:48:23Z</dcterms:modified>
</cp:coreProperties>
</file>