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6" r:id="rId2"/>
    <p:sldId id="265" r:id="rId3"/>
    <p:sldId id="267" r:id="rId4"/>
    <p:sldId id="268" r:id="rId5"/>
    <p:sldId id="274" r:id="rId6"/>
    <p:sldId id="277" r:id="rId7"/>
    <p:sldId id="280" r:id="rId8"/>
    <p:sldId id="269" r:id="rId9"/>
    <p:sldId id="281" r:id="rId10"/>
    <p:sldId id="282" r:id="rId11"/>
    <p:sldId id="283" r:id="rId12"/>
    <p:sldId id="270" r:id="rId13"/>
    <p:sldId id="272" r:id="rId14"/>
    <p:sldId id="275" r:id="rId15"/>
    <p:sldId id="284" r:id="rId16"/>
    <p:sldId id="278" r:id="rId17"/>
    <p:sldId id="276" r:id="rId18"/>
    <p:sldId id="271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93" y="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A2961-84F4-4708-80F0-D0B03484BC4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5A677-B542-473B-878F-A7B825A8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7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A677-B542-473B-878F-A7B825A82D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1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A677-B542-473B-878F-A7B825A82D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93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A677-B542-473B-878F-A7B825A82D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7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93482-F108-44E7-9D66-99AEC4479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2562A-28E9-4DAE-A393-EFCEDEB76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95408"/>
      </p:ext>
    </p:extLst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93482-F108-44E7-9D66-99AEC4479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2562A-28E9-4DAE-A393-EFCEDEB76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5824"/>
      </p:ext>
    </p:extLst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93482-F108-44E7-9D66-99AEC4479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2562A-28E9-4DAE-A393-EFCEDEB76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74852"/>
      </p:ext>
    </p:extLst>
  </p:cSld>
  <p:clrMapOvr>
    <a:masterClrMapping/>
  </p:clrMapOvr>
  <p:transition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90" y="1382715"/>
            <a:ext cx="7770812" cy="21034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2DE95-8F80-42B6-8483-4D6B1D5A20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80505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93482-F108-44E7-9D66-99AEC4479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2562A-28E9-4DAE-A393-EFCEDEB76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15416"/>
      </p:ext>
    </p:extLst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93482-F108-44E7-9D66-99AEC4479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2562A-28E9-4DAE-A393-EFCEDEB76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99762"/>
      </p:ext>
    </p:extLst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93482-F108-44E7-9D66-99AEC4479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2562A-28E9-4DAE-A393-EFCEDEB76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916"/>
      </p:ext>
    </p:extLst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93482-F108-44E7-9D66-99AEC4479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2562A-28E9-4DAE-A393-EFCEDEB76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16043"/>
      </p:ext>
    </p:extLst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93482-F108-44E7-9D66-99AEC4479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2562A-28E9-4DAE-A393-EFCEDEB76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2425"/>
      </p:ext>
    </p:extLst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93482-F108-44E7-9D66-99AEC4479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2562A-28E9-4DAE-A393-EFCEDEB76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07137"/>
      </p:ext>
    </p:extLst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93482-F108-44E7-9D66-99AEC4479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2562A-28E9-4DAE-A393-EFCEDEB76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42165"/>
      </p:ext>
    </p:extLst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93482-F108-44E7-9D66-99AEC4479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2562A-28E9-4DAE-A393-EFCEDEB76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45917"/>
      </p:ext>
    </p:extLst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393482-F108-44E7-9D66-99AEC447902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12/3/2025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62562A-28E9-4DAE-A393-EFCEDEB76A2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56" descr="http://lux-investor.com/wp-content/uploads/2015/12/969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" y="3905250"/>
            <a:ext cx="3333751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ttp://agd482.com.ua/sites/agd482.com.ua/files/bootstrap/yal.png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2" descr="https://sites.google.com/site/sch8nvkz/_/rsrc/1468761213725/novosti/skoro-sk-novyj-god/pozdravlaemvseh-vseh-vseh/95132638_3807717_0_9dbf6_b8b4a451_orig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AutoShape 14" descr="https://sites.google.com/site/sch8nvkz/_/rsrc/1468761213725/novosti/skoro-sk-novyj-god/pozdravlaemvseh-vseh-vseh/95132638_3807717_0_9dbf6_b8b4a451_orig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AutoShape 16" descr="https://sites.google.com/site/sch8nvkz/_/rsrc/1468761213725/novosti/skoro-sk-novyj-god/pozdravlaemvseh-vseh-vseh/95132638_3807717_0_9dbf6_b8b4a451_orig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AutoShape 22" descr="https://img-fotki.yandex.ru/get/15567/128617080.b3b/0_11dea8_58d5b484_S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AutoShape 24" descr="https://img-fotki.yandex.ru/get/15567/128617080.b3b/0_11dea8_58d5b484_S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AutoShape 26" descr="https://img-fotki.yandex.ru/get/15567/128617080.b3b/0_11dea8_58d5b484_S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AutoShape 32" descr="https://img-fotki.yandex.ru/get/67577/112265771.946/0_c97e5_e24f665e_L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AutoShape 34" descr="https://img-fotki.yandex.ru/get/67577/112265771.946/0_c97e5_e24f665e_L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AutoShape 36" descr="http://stockfresh.com/thumbs/alexbannykh/2353913_natale-regali-vettore-clip-arte-bag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AutoShape 42" descr="https://img-fotki.yandex.ru/get/9831/137293384.e2/0_130fa3_839921d5_XL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AutoShape 52" descr="https://23.img.avito.st/640x480/2140741823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9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Pictures\Мои рисунки\00.Образцы Презентаций\Новая папка\Sbortik №4_foni100 shtuk\63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b="17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404664"/>
            <a:ext cx="4073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ТЕМА УРОКА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5347" y="1700393"/>
            <a:ext cx="899842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/>
              <a:t>Правописание </a:t>
            </a:r>
          </a:p>
          <a:p>
            <a:pPr algn="ctr"/>
            <a:r>
              <a:rPr lang="ru-RU" sz="6600" b="1" dirty="0"/>
              <a:t>безударных окончаний </a:t>
            </a:r>
          </a:p>
          <a:p>
            <a:pPr algn="ctr"/>
            <a:r>
              <a:rPr lang="ru-RU" sz="6600" b="1" dirty="0"/>
              <a:t>имён прилагательных </a:t>
            </a:r>
          </a:p>
          <a:p>
            <a:pPr algn="ctr"/>
            <a:endParaRPr lang="ru-RU" sz="3600" b="1" cap="none" spc="0">
              <a:ln w="11430">
                <a:solidFill>
                  <a:schemeClr val="tx1"/>
                </a:solidFill>
              </a:ln>
            </a:endParaRPr>
          </a:p>
          <a:p>
            <a:pPr algn="ctr"/>
            <a:r>
              <a:rPr lang="ru-RU" sz="3600" b="1" cap="none" spc="0">
                <a:ln w="11430">
                  <a:solidFill>
                    <a:schemeClr val="tx1"/>
                  </a:solidFill>
                </a:ln>
              </a:rPr>
              <a:t>ЗАКРЕПЛЕНИЕ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27541898"/>
      </p:ext>
    </p:extLst>
  </p:cSld>
  <p:clrMapOvr>
    <a:masterClrMapping/>
  </p:clrMapOvr>
  <p:transition>
    <p:checke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Pictures\Мои рисунки\00.Образцы Презентаций\Новая папка\Sbortik №4_foni100 shtuk\63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b="1701"/>
          <a:stretch/>
        </p:blipFill>
        <p:spPr bwMode="auto">
          <a:xfrm>
            <a:off x="-167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\1-4 Б класс 2021-2025 г\4 класс\Русский язык\Открытый урок\c895e474-5c7b-44a2-8894-4659c3ded5f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54743"/>
      </p:ext>
    </p:extLst>
  </p:cSld>
  <p:clrMapOvr>
    <a:masterClrMapping/>
  </p:clrMapOvr>
  <p:transition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Pictures\Мои рисунки\00.Образцы Презентаций\Новая папка\Sbortik №4_foni100 shtuk\63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b="17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Documents\1-4 Б класс 2021-2025 г\4 класс\Русский язык\Открытый урок\1695840569175645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" y="0"/>
            <a:ext cx="9134586" cy="6669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209946"/>
      </p:ext>
    </p:extLst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G:\Pictures\Мои рисунки\00.Образцы Презентаций\Новая папка\Sbortik №4_foni100 shtuk\63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b="17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30024" y="1327159"/>
            <a:ext cx="9404048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историческ</a:t>
            </a:r>
            <a:r>
              <a:rPr lang="ru-RU" sz="4400" b="1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ого</a:t>
            </a:r>
            <a:r>
              <a:rPr lang="ru-RU" sz="44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ru-RU" sz="4400" b="1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ср. </a:t>
            </a:r>
            <a:r>
              <a:rPr lang="ru-RU" sz="44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р.) события, </a:t>
            </a:r>
          </a:p>
          <a:p>
            <a:pPr algn="ctr"/>
            <a:r>
              <a:rPr lang="ru-RU" sz="44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 интересн</a:t>
            </a:r>
            <a:r>
              <a:rPr lang="ru-RU" sz="4400" b="1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ой </a:t>
            </a:r>
            <a:r>
              <a:rPr lang="ru-RU" sz="44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4400" b="1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ж.</a:t>
            </a:r>
            <a:r>
              <a:rPr lang="ru-RU" sz="44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р.) книгой, </a:t>
            </a:r>
          </a:p>
          <a:p>
            <a:pPr algn="ctr"/>
            <a:r>
              <a:rPr lang="ru-RU" sz="44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 забавн</a:t>
            </a:r>
            <a:r>
              <a:rPr lang="ru-RU" sz="4400" b="1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ыми</a:t>
            </a:r>
            <a:r>
              <a:rPr lang="ru-RU" sz="44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историями, </a:t>
            </a:r>
          </a:p>
          <a:p>
            <a:pPr algn="ctr"/>
            <a:r>
              <a:rPr lang="ru-RU" sz="44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богат</a:t>
            </a:r>
            <a:r>
              <a:rPr lang="ru-RU" sz="4400" b="1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ой</a:t>
            </a:r>
            <a:r>
              <a:rPr lang="ru-RU" sz="44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ru-RU" sz="4400" b="1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ж.</a:t>
            </a:r>
            <a:r>
              <a:rPr lang="ru-RU" sz="44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р.) коллекции, </a:t>
            </a:r>
          </a:p>
          <a:p>
            <a:pPr algn="ctr"/>
            <a:r>
              <a:rPr lang="ru-RU" sz="44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уютн</a:t>
            </a:r>
            <a:r>
              <a:rPr lang="ru-RU" sz="4400" b="1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ом </a:t>
            </a:r>
            <a:r>
              <a:rPr lang="ru-RU" sz="44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4400" b="1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м. </a:t>
            </a:r>
            <a:r>
              <a:rPr lang="ru-RU" sz="44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р.) читальн</a:t>
            </a:r>
            <a:r>
              <a:rPr lang="ru-RU" sz="4400" b="1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ом </a:t>
            </a:r>
            <a:r>
              <a:rPr lang="ru-RU" sz="44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4400" b="1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м. </a:t>
            </a:r>
            <a:r>
              <a:rPr lang="ru-RU" sz="44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р.) зале, из тих</a:t>
            </a:r>
            <a:r>
              <a:rPr lang="ru-RU" sz="4400" b="1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ого</a:t>
            </a:r>
            <a:r>
              <a:rPr lang="ru-RU" sz="44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ru-RU" sz="4400" b="1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м.</a:t>
            </a:r>
            <a:r>
              <a:rPr lang="ru-RU" sz="44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р.) уголка, </a:t>
            </a:r>
          </a:p>
          <a:p>
            <a:pPr algn="ctr"/>
            <a:r>
              <a:rPr lang="ru-RU" sz="44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чудесн</a:t>
            </a:r>
            <a:r>
              <a:rPr lang="ru-RU" sz="4400" b="1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ому</a:t>
            </a:r>
            <a:r>
              <a:rPr lang="ru-RU" sz="44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ru-RU" sz="4400" b="1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ср. </a:t>
            </a:r>
            <a:r>
              <a:rPr lang="ru-RU" sz="44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р.) произведению.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11705" y="4005065"/>
            <a:ext cx="1847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400" b="1" cap="none" spc="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754189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Pictures\Мои рисунки\00.Образцы Презентаций\Новая папка\Sbortik №4_foni100 shtuk\63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b="17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8804" y="1340771"/>
            <a:ext cx="70064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ФИЗКУЛЬТМИНУТКА</a:t>
            </a:r>
          </a:p>
        </p:txBody>
      </p:sp>
      <p:pic>
        <p:nvPicPr>
          <p:cNvPr id="5123" name="Picture 3" descr="D:\Documents\1-4 Б класс 2021-2025 г\4 класс\Русский язык\Открытый урок\1675577633_grizly-club-p-fizkultminutka-k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2622472"/>
            <a:ext cx="8712968" cy="40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541898"/>
      </p:ext>
    </p:extLst>
  </p:cSld>
  <p:clrMapOvr>
    <a:masterClrMapping/>
  </p:clrMapOvr>
  <p:transition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ictures\Мои рисунки\00.Образцы Презентаций\Новая папка\Sbortik №4_foni100 shtuk\63-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b="17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Documents\1-4 Б класс 2021-2025 г\4 класс\Русский язык\Открытый урок\Замок 1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" r="549"/>
          <a:stretch/>
        </p:blipFill>
        <p:spPr bwMode="auto">
          <a:xfrm>
            <a:off x="1331640" y="980728"/>
            <a:ext cx="6480720" cy="57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541898"/>
      </p:ext>
    </p:extLst>
  </p:cSld>
  <p:clrMapOvr>
    <a:masterClrMapping/>
  </p:clrMapOvr>
  <p:transition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Pictures\Мои рисунки\00.Образцы Презентаций\Новая папка\Sbortik №4_foni100 shtuk\63-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b="17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327159"/>
            <a:ext cx="864096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200" b="1" u="sng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кухонных полках</a:t>
            </a:r>
            <a:r>
              <a:rPr lang="ru-RU" sz="42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4200" b="1" u="sng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</a:t>
            </a:r>
            <a:r>
              <a:rPr lang="ru-RU" sz="4400" b="1" u="sng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</a:t>
            </a:r>
            <a:r>
              <a:rPr lang="ru-RU" sz="4200" b="1" u="sng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ринная печ</a:t>
            </a:r>
            <a:r>
              <a:rPr lang="ru-RU" sz="4400" b="1" u="sng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ь</a:t>
            </a:r>
            <a:r>
              <a:rPr lang="ru-RU" sz="42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4200" b="1" u="sng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красивая ча</a:t>
            </a:r>
            <a:r>
              <a:rPr lang="ru-RU" sz="4400" b="1" u="sng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ш</a:t>
            </a:r>
            <a:r>
              <a:rPr lang="ru-RU" sz="4200" b="1" u="sng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</a:t>
            </a:r>
            <a:r>
              <a:rPr lang="ru-RU" sz="42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убирают чисто, ароматы специй, </a:t>
            </a:r>
            <a:r>
              <a:rPr lang="ru-RU" sz="4200" b="1" u="sng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ручные инструменты</a:t>
            </a:r>
            <a:r>
              <a:rPr lang="ru-RU" sz="42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4200" b="1" u="sng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4400" b="1" u="sng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</a:t>
            </a:r>
            <a:r>
              <a:rPr lang="ru-RU" sz="4200" b="1" u="sng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льш</a:t>
            </a:r>
            <a:r>
              <a:rPr lang="ru-RU" sz="4400" b="1" u="sng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</a:t>
            </a:r>
            <a:r>
              <a:rPr lang="ru-RU" sz="4200" b="1" u="sng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 окна</a:t>
            </a:r>
            <a:r>
              <a:rPr lang="ru-RU" sz="42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4200" b="1" u="sng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</a:t>
            </a:r>
            <a:r>
              <a:rPr lang="ru-RU" sz="4400" b="1" u="sng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</a:t>
            </a:r>
            <a:r>
              <a:rPr lang="ru-RU" sz="4200" b="1" u="sng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рной к</a:t>
            </a:r>
            <a:r>
              <a:rPr lang="ru-RU" sz="4400" b="1" u="sng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</a:t>
            </a:r>
            <a:r>
              <a:rPr lang="ru-RU" sz="4200" b="1" u="sng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ртофел</a:t>
            </a:r>
            <a:r>
              <a:rPr lang="ru-RU" sz="4400" b="1" u="sng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ь</a:t>
            </a:r>
            <a:r>
              <a:rPr lang="ru-RU" sz="42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много места, запекают овощи, </a:t>
            </a:r>
            <a:r>
              <a:rPr lang="ru-RU" sz="4200" b="1" u="sng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вкусные десерты</a:t>
            </a:r>
            <a:r>
              <a:rPr lang="ru-RU" sz="42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много фруктов, работают женщины, </a:t>
            </a:r>
            <a:r>
              <a:rPr lang="ru-RU" sz="4200" b="1" u="sng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яг</a:t>
            </a:r>
            <a:r>
              <a:rPr lang="ru-RU" sz="4400" b="1" u="sng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</a:t>
            </a:r>
            <a:r>
              <a:rPr lang="ru-RU" sz="4200" b="1" u="sng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дное в</a:t>
            </a:r>
            <a:r>
              <a:rPr lang="ru-RU" sz="4400" b="1" u="sng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</a:t>
            </a:r>
            <a:r>
              <a:rPr lang="ru-RU" sz="4200" b="1" u="sng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рен</a:t>
            </a:r>
            <a:r>
              <a:rPr lang="ru-RU" sz="4400" b="1" u="sng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ь</a:t>
            </a:r>
            <a:r>
              <a:rPr lang="ru-RU" sz="4200" b="1" u="sng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r>
              <a:rPr lang="ru-RU" sz="42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8896440"/>
      </p:ext>
    </p:extLst>
  </p:cSld>
  <p:clrMapOvr>
    <a:masterClrMapping/>
  </p:clrMapOvr>
  <p:transition>
    <p:checke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ictures\Мои рисунки\00.Образцы Презентаций\Новая папка\Sbortik №4_foni100 shtuk\63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b="17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10" y="190828"/>
            <a:ext cx="8622179" cy="647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7554807"/>
      </p:ext>
    </p:extLst>
  </p:cSld>
  <p:clrMapOvr>
    <a:masterClrMapping/>
  </p:clrMapOvr>
  <p:transition>
    <p:checke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Pictures\Мои рисунки\00.Образцы Презентаций\Новая папка\Sbortik №4_foni100 shtuk\63-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b="17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628800"/>
            <a:ext cx="8352928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u="wavy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Несвижский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замок, овеянный </a:t>
            </a:r>
            <a:r>
              <a:rPr lang="ru-RU" sz="2800" u="wavy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chemeClr val="tx1">
                      <a:lumMod val="95000"/>
                      <a:lumOff val="5000"/>
                    </a:schemeClr>
                  </a:solidFill>
                </a:uFill>
              </a:rPr>
              <a:t>таинственн</a:t>
            </a:r>
            <a:r>
              <a:rPr lang="ru-RU" sz="2800" u="wavy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chemeClr val="tx1">
                      <a:lumMod val="95000"/>
                      <a:lumOff val="5000"/>
                    </a:schemeClr>
                  </a:solidFill>
                </a:uFill>
              </a:rPr>
              <a:t>ыми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Т.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п.) легендами, хранит множество </a:t>
            </a:r>
            <a:r>
              <a:rPr lang="ru-RU" sz="2800" u="wavy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chemeClr val="tx1"/>
                  </a:solidFill>
                </a:uFill>
              </a:rPr>
              <a:t>кулинарн</a:t>
            </a:r>
            <a:r>
              <a:rPr lang="ru-RU" sz="2800" u="wavy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chemeClr val="tx1"/>
                  </a:solidFill>
                </a:uFill>
              </a:rPr>
              <a:t>ых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chemeClr val="tx1"/>
                  </a:solidFill>
                </a:uFill>
              </a:rPr>
              <a:t>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Р.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п.)  секретов прошлого. В его </a:t>
            </a:r>
            <a:r>
              <a:rPr lang="ru-RU" sz="2800" u="wavy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величественн</a:t>
            </a:r>
            <a:r>
              <a:rPr lang="ru-RU" sz="2800" u="wavy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ых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П.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п.) залах когда-то готовили </a:t>
            </a:r>
            <a:r>
              <a:rPr lang="ru-RU" sz="2800" u="wavy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изыска</a:t>
            </a:r>
            <a:r>
              <a:rPr lang="ru-RU" sz="2800" u="wavy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chemeClr val="tx1">
                      <a:lumMod val="95000"/>
                      <a:lumOff val="5000"/>
                    </a:schemeClr>
                  </a:solidFill>
                </a:uFill>
              </a:rPr>
              <a:t>нн</a:t>
            </a:r>
            <a:r>
              <a:rPr lang="ru-RU" sz="2800" u="wavy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chemeClr val="tx1">
                      <a:lumMod val="95000"/>
                      <a:lumOff val="5000"/>
                    </a:schemeClr>
                  </a:solidFill>
                </a:uFill>
              </a:rPr>
              <a:t>ые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chemeClr val="tx1">
                      <a:lumMod val="95000"/>
                      <a:lumOff val="5000"/>
                    </a:schemeClr>
                  </a:solidFill>
                </a:uFill>
              </a:rPr>
              <a:t>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В.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п.) блюда. </a:t>
            </a:r>
            <a:r>
              <a:rPr lang="ru-RU" sz="2800" u="wavy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chemeClr val="tx1">
                      <a:lumMod val="95000"/>
                      <a:lumOff val="5000"/>
                    </a:schemeClr>
                  </a:solidFill>
                </a:uFill>
              </a:rPr>
              <a:t>Умел</a:t>
            </a:r>
            <a:r>
              <a:rPr lang="ru-RU" sz="2800" u="wavy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chemeClr val="tx1">
                      <a:lumMod val="95000"/>
                      <a:lumOff val="5000"/>
                    </a:schemeClr>
                  </a:solidFill>
                </a:uFill>
              </a:rPr>
              <a:t>ые</a:t>
            </a:r>
            <a:r>
              <a:rPr lang="ru-RU" sz="2800" u="wavy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chemeClr val="tx1">
                      <a:lumMod val="95000"/>
                      <a:lumOff val="5000"/>
                    </a:schemeClr>
                  </a:solidFill>
                </a:uFill>
              </a:rPr>
              <a:t>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И.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п.) повара создавали </a:t>
            </a:r>
            <a:r>
              <a:rPr lang="ru-RU" sz="2800" u="wavy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chemeClr val="tx1"/>
                  </a:solidFill>
                </a:uFill>
              </a:rPr>
              <a:t>великолепн</a:t>
            </a:r>
            <a:r>
              <a:rPr lang="ru-RU" sz="2800" u="wavy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chemeClr val="tx1"/>
                  </a:solidFill>
                </a:uFill>
              </a:rPr>
              <a:t>ые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п.) угощения, сочетая </a:t>
            </a:r>
            <a:r>
              <a:rPr lang="ru-RU" sz="2800" u="wavy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chemeClr val="tx1"/>
                  </a:solidFill>
                </a:uFill>
              </a:rPr>
              <a:t>традиционн</a:t>
            </a:r>
            <a:r>
              <a:rPr lang="ru-RU" sz="2800" u="wavy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chemeClr val="tx1"/>
                  </a:solidFill>
                </a:uFill>
              </a:rPr>
              <a:t>ые</a:t>
            </a:r>
            <a:r>
              <a:rPr lang="ru-RU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В.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п.) рецепты с </a:t>
            </a:r>
            <a:r>
              <a:rPr lang="ru-RU" sz="2800" u="wavy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chemeClr val="tx1"/>
                  </a:solidFill>
                </a:uFill>
              </a:rPr>
              <a:t>экзотическ</a:t>
            </a:r>
            <a:r>
              <a:rPr lang="ru-RU" sz="2800" u="wavy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chemeClr val="tx1"/>
                  </a:solidFill>
                </a:uFill>
              </a:rPr>
              <a:t>ими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Т.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п.) специями. Каждое </a:t>
            </a:r>
            <a:r>
              <a:rPr lang="ru-RU" sz="2800" u="wavy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семейное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застолье было наполнено </a:t>
            </a:r>
            <a:r>
              <a:rPr lang="ru-RU" sz="2800" u="wavy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chemeClr val="tx1"/>
                  </a:solidFill>
                </a:uFill>
              </a:rPr>
              <a:t>уютн</a:t>
            </a:r>
            <a:r>
              <a:rPr lang="ru-RU" sz="2800" u="wavy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chemeClr val="tx1"/>
                  </a:solidFill>
                </a:uFill>
              </a:rPr>
              <a:t>ой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Т.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п.) атмосферой и </a:t>
            </a:r>
            <a:r>
              <a:rPr lang="ru-RU" sz="2800" u="wavy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chemeClr val="tx1"/>
                  </a:solidFill>
                </a:uFill>
              </a:rPr>
              <a:t>тёпл</a:t>
            </a:r>
            <a:r>
              <a:rPr lang="ru-RU" sz="2800" u="wavy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chemeClr val="tx1"/>
                  </a:solidFill>
                </a:uFill>
              </a:rPr>
              <a:t>ыми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Т.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п.) воспоминаниями. </a:t>
            </a:r>
            <a:r>
              <a:rPr lang="ru-RU" sz="2800" u="wavy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Уникальные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u="wavy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chemeClr val="tx1"/>
                  </a:solidFill>
                </a:uFill>
              </a:rPr>
              <a:t>кулинарн</a:t>
            </a:r>
            <a:r>
              <a:rPr lang="ru-RU" sz="2800" u="wavy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chemeClr val="tx1"/>
                  </a:solidFill>
                </a:uFill>
              </a:rPr>
              <a:t>ые</a:t>
            </a:r>
            <a:r>
              <a:rPr lang="ru-RU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И.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п.) традиции передавались из поколения в поколение, сохраняя дух замка.</a:t>
            </a:r>
          </a:p>
        </p:txBody>
      </p:sp>
    </p:spTree>
    <p:extLst>
      <p:ext uri="{BB962C8B-B14F-4D97-AF65-F5344CB8AC3E}">
        <p14:creationId xmlns:p14="http://schemas.microsoft.com/office/powerpoint/2010/main" val="4227541898"/>
      </p:ext>
    </p:extLst>
  </p:cSld>
  <p:clrMapOvr>
    <a:masterClrMapping/>
  </p:clrMapOvr>
  <p:transition>
    <p:checke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ictures\Мои рисунки\00.Образцы Презентаций\Новая папка\Sbortik №4_foni100 shtuk\63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b="17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ocuments\1-4 Б класс 2021-2025 г\4 класс\Русский язык\Открытый урок\dsc_54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128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541898"/>
      </p:ext>
    </p:extLst>
  </p:cSld>
  <p:clrMapOvr>
    <a:masterClrMapping/>
  </p:clrMapOvr>
  <p:transition>
    <p:checke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Pictures\Мои рисунки\00.Образцы Презентаций\Новая папка\Sbortik №4_foni100 shtuk\63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b="17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90872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5" name="Picture 3" descr="D:\Documents\1-4 Б класс 2021-2025 г\4 класс\Русский язык\Открытый урок\Image 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1"/>
            <a:ext cx="864096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541898"/>
      </p:ext>
    </p:extLst>
  </p:cSld>
  <p:clrMapOvr>
    <a:masterClrMapping/>
  </p:clrMapOvr>
  <p:transition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Pictures\Мои рисунки\00.Образцы Презентаций\Новая папка\Sbortik №4_foni100 shtuk\63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b="17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\1-4 Б класс 2021-2025 г\4 класс\Русский язык\Открытый урок\1670536804_21-kartinkin-net-p-kartinka-zamok-navesnoi-skazochnii-pintere-2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6" y="1556793"/>
            <a:ext cx="273921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uments\1-4 Б класс 2021-2025 г\4 класс\Русский язык\Открытый урок\Замо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76" y="1091785"/>
            <a:ext cx="4045011" cy="39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82288" y="5128866"/>
            <a:ext cx="2932787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25888" y="5157192"/>
            <a:ext cx="2932787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54122" y="5263648"/>
            <a:ext cx="291726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ЗАМОК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79448" y="5248203"/>
            <a:ext cx="242566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ЗАМОК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979712" y="5215843"/>
            <a:ext cx="144016" cy="1213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7596336" y="5215843"/>
            <a:ext cx="144016" cy="1213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38614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Pictures\Мои рисунки\00.Образцы Презентаций\Новая папка\Sbortik №4_foni100 shtuk\63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b="17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ocuments\1-4 Б класс 2021-2025 г\4 класс\Русский язык\Открытый урок\Image 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8784976" cy="6517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7541898"/>
      </p:ext>
    </p:extLst>
  </p:cSld>
  <p:clrMapOvr>
    <a:masterClrMapping/>
  </p:clrMapOvr>
  <p:transition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Pictures\Мои рисунки\00.Образцы Презентаций\Новая папка\Sbortik №4_foni100 shtuk\63-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b="17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Documents\1-4 Б класс 2021-2025 г\4 класс\Русский язык\Открытый урок\dsc_54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4686"/>
            <a:ext cx="8856984" cy="6516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21216" y="91014"/>
            <a:ext cx="96532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68084" y="121562"/>
            <a:ext cx="96532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82822" y="103229"/>
            <a:ext cx="96532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1606" y="91014"/>
            <a:ext cx="96532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pic>
        <p:nvPicPr>
          <p:cNvPr id="6" name="Переходы колоколов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86.873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7944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4189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2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Pictures\Мои рисунки\00.Образцы Презентаций\Новая папка\Sbortik №4_foni100 shtuk\63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b="17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\1-4 Б класс 2021-2025 г\4 класс\Русский язык\Открытый урок\6f7lnpp69a804ws8oc4gkws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6" y="-15127"/>
            <a:ext cx="8717268" cy="6888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9269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541898"/>
      </p:ext>
    </p:extLst>
  </p:cSld>
  <p:clrMapOvr>
    <a:masterClrMapping/>
  </p:clrMapOvr>
  <p:transition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Pictures\Мои рисунки\00.Образцы Презентаций\Новая папка\Sbortik №4_foni100 shtuk\63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b="17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ABC0A3-D38E-E352-E3DC-7DFAF4BD1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4"/>
            <a:ext cx="9115012" cy="3500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7D4867-50DA-2B40-22EC-471B74542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4" y="3356457"/>
            <a:ext cx="9143999" cy="3500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34263430"/>
      </p:ext>
    </p:extLst>
  </p:cSld>
  <p:clrMapOvr>
    <a:masterClrMapping/>
  </p:clrMapOvr>
  <p:transition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Pictures\Мои рисунки\00.Образцы Презентаций\Новая папка\Sbortik №4_foni100 shtuk\63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b="17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ocuments\1-4 Б класс 2021-2025 г\4 класс\Русский язык\Открытый урок\1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776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694050"/>
      </p:ext>
    </p:extLst>
  </p:cSld>
  <p:clrMapOvr>
    <a:masterClrMapping/>
  </p:clrMapOvr>
  <p:transition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Pictures\Мои рисунки\00.Образцы Презентаций\Новая папка\Sbortik №4_foni100 shtuk\63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b="17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2055" y="1772816"/>
            <a:ext cx="873989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</a:t>
            </a:r>
            <a:r>
              <a:rPr lang="ru-RU" sz="5000" b="1" cap="none" spc="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ольшой,  мощное,  гибкий</a:t>
            </a:r>
          </a:p>
          <a:p>
            <a:pPr algn="ctr"/>
            <a:r>
              <a:rPr lang="ru-RU" sz="5000" b="1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зимнее,  старинный,  древняя.</a:t>
            </a:r>
            <a:endParaRPr lang="ru-RU" sz="5000" b="1" cap="none" spc="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655" y="4005067"/>
            <a:ext cx="85266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6000" b="1" cap="none" spc="0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р.         </a:t>
            </a:r>
            <a:r>
              <a:rPr lang="ru-RU" sz="60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6000" b="1" cap="none" spc="0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р. р.           ж. р.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2267744" y="4512897"/>
            <a:ext cx="864704" cy="15484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7711" y="5262257"/>
            <a:ext cx="273183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800" b="1" i="1" dirty="0">
                <a:ln w="11430">
                  <a:solidFill>
                    <a:srgbClr val="00B0F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-ой, -</a:t>
            </a:r>
            <a:r>
              <a:rPr lang="ru-RU" sz="3800" b="1" i="1" dirty="0" err="1">
                <a:ln w="11430">
                  <a:solidFill>
                    <a:srgbClr val="00B0F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ий</a:t>
            </a:r>
            <a:r>
              <a:rPr lang="ru-RU" sz="3800" b="1" i="1" dirty="0">
                <a:ln w="11430">
                  <a:solidFill>
                    <a:srgbClr val="00B0F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-</a:t>
            </a:r>
            <a:r>
              <a:rPr lang="ru-RU" sz="3800" b="1" i="1" dirty="0" err="1">
                <a:ln w="11430">
                  <a:solidFill>
                    <a:srgbClr val="00B0F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ый</a:t>
            </a:r>
            <a:endParaRPr lang="ru-RU" sz="3800" b="1" i="1" cap="none" spc="0" dirty="0">
              <a:ln w="11430">
                <a:solidFill>
                  <a:srgbClr val="00B0F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724128" y="4512896"/>
            <a:ext cx="864704" cy="15484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90681" y="5262257"/>
            <a:ext cx="169148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800" b="1" i="1" dirty="0">
                <a:ln w="11430">
                  <a:solidFill>
                    <a:srgbClr val="00B0F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ru-RU" sz="3800" b="1" i="1" dirty="0" err="1">
                <a:ln w="11430">
                  <a:solidFill>
                    <a:srgbClr val="00B0F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ое</a:t>
            </a:r>
            <a:r>
              <a:rPr lang="ru-RU" sz="3800" b="1" i="1" dirty="0">
                <a:ln w="11430">
                  <a:solidFill>
                    <a:srgbClr val="00B0F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-</a:t>
            </a:r>
            <a:r>
              <a:rPr lang="ru-RU" sz="3800" b="1" i="1" dirty="0" err="1">
                <a:ln w="11430">
                  <a:solidFill>
                    <a:srgbClr val="00B0F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ее</a:t>
            </a:r>
            <a:endParaRPr lang="ru-RU" sz="3800" b="1" i="1" cap="none" spc="0" dirty="0">
              <a:ln w="11430">
                <a:solidFill>
                  <a:srgbClr val="00B0F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5262257"/>
            <a:ext cx="1701107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800" b="1" i="1" dirty="0">
                <a:ln w="11430">
                  <a:solidFill>
                    <a:srgbClr val="00B0F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ru-RU" sz="3800" b="1" i="1" dirty="0" err="1">
                <a:ln w="11430">
                  <a:solidFill>
                    <a:srgbClr val="00B0F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ая</a:t>
            </a:r>
            <a:r>
              <a:rPr lang="ru-RU" sz="3800" b="1" i="1" dirty="0">
                <a:ln w="11430">
                  <a:solidFill>
                    <a:srgbClr val="00B0F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-</a:t>
            </a:r>
            <a:r>
              <a:rPr lang="ru-RU" sz="3800" b="1" i="1" dirty="0" err="1">
                <a:ln w="11430">
                  <a:solidFill>
                    <a:srgbClr val="00B0F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яя</a:t>
            </a:r>
            <a:endParaRPr lang="ru-RU" sz="3800" b="1" i="1" cap="none" spc="0" dirty="0">
              <a:ln w="11430">
                <a:solidFill>
                  <a:srgbClr val="00B0F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754189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Pictures\Мои рисунки\00.Образцы Презентаций\Новая папка\Sbortik №4_foni100 shtuk\63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b="17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\1-4 Б класс 2021-2025 г\4 класс\Русский язык\Открытый урок\ce6b7688d2395a607b5a52134882a1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0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08968"/>
      </p:ext>
    </p:extLst>
  </p:cSld>
  <p:clrMapOvr>
    <a:masterClrMapping/>
  </p:clrMapOvr>
  <p:transition>
    <p:checker dir="vert"/>
  </p:transition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279</Words>
  <Application>Microsoft Office PowerPoint</Application>
  <PresentationFormat>Паказ на экране (4:3)</PresentationFormat>
  <Paragraphs>30</Paragraphs>
  <Slides>19</Slides>
  <Notes>3</Notes>
  <HiddenSlides>0</HiddenSlides>
  <MMClips>1</MMClips>
  <ScaleCrop>false</ScaleCrop>
  <HeadingPairs>
    <vt:vector size="6" baseType="variant">
      <vt:variant>
        <vt:lpstr>Выкарыстоўваюцца шрыфты</vt:lpstr>
      </vt:variant>
      <vt:variant>
        <vt:i4>3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19</vt:i4>
      </vt:variant>
    </vt:vector>
  </HeadingPairs>
  <TitlesOfParts>
    <vt:vector size="23" baseType="lpstr">
      <vt:lpstr>Arial</vt:lpstr>
      <vt:lpstr>Arial Black</vt:lpstr>
      <vt:lpstr>Calibri</vt:lpstr>
      <vt:lpstr>1_Тема Office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Частникова</dc:creator>
  <cp:lastModifiedBy>Галина</cp:lastModifiedBy>
  <cp:revision>67</cp:revision>
  <dcterms:created xsi:type="dcterms:W3CDTF">2024-11-17T19:51:16Z</dcterms:created>
  <dcterms:modified xsi:type="dcterms:W3CDTF">2025-12-03T06:14:37Z</dcterms:modified>
</cp:coreProperties>
</file>