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03" r:id="rId2"/>
    <p:sldId id="276" r:id="rId3"/>
    <p:sldId id="304" r:id="rId4"/>
    <p:sldId id="305" r:id="rId5"/>
    <p:sldId id="306" r:id="rId6"/>
    <p:sldId id="274" r:id="rId7"/>
    <p:sldId id="278" r:id="rId8"/>
    <p:sldId id="279" r:id="rId9"/>
    <p:sldId id="289" r:id="rId10"/>
    <p:sldId id="291" r:id="rId11"/>
    <p:sldId id="308" r:id="rId12"/>
    <p:sldId id="297" r:id="rId13"/>
    <p:sldId id="282" r:id="rId14"/>
    <p:sldId id="283" r:id="rId15"/>
    <p:sldId id="284" r:id="rId16"/>
    <p:sldId id="285" r:id="rId17"/>
    <p:sldId id="269" r:id="rId18"/>
    <p:sldId id="287" r:id="rId19"/>
    <p:sldId id="340" r:id="rId20"/>
    <p:sldId id="342" r:id="rId21"/>
    <p:sldId id="344" r:id="rId22"/>
    <p:sldId id="346" r:id="rId23"/>
    <p:sldId id="28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4660"/>
  </p:normalViewPr>
  <p:slideViewPr>
    <p:cSldViewPr>
      <p:cViewPr varScale="1">
        <p:scale>
          <a:sx n="86" d="100"/>
          <a:sy n="86" d="100"/>
        </p:scale>
        <p:origin x="77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EFEDC-0886-48CF-9B8F-61BF87BE01C7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B8B3C-E98D-4E6F-8B19-EFF41BA9B5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518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0E5B1-CB06-4B85-82D5-449508298A63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4C525-3E90-45F8-8837-CFAC43078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903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DA83-E2A1-45A1-9197-4DE47215993E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F6B5-969A-4B2B-B87D-141270769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187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DA83-E2A1-45A1-9197-4DE47215993E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F6B5-969A-4B2B-B87D-141270769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22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DA83-E2A1-45A1-9197-4DE47215993E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F6B5-969A-4B2B-B87D-141270769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25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DA83-E2A1-45A1-9197-4DE47215993E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F6B5-969A-4B2B-B87D-141270769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181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DA83-E2A1-45A1-9197-4DE47215993E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F6B5-969A-4B2B-B87D-141270769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28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DA83-E2A1-45A1-9197-4DE47215993E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F6B5-969A-4B2B-B87D-141270769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615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DA83-E2A1-45A1-9197-4DE47215993E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F6B5-969A-4B2B-B87D-141270769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20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DA83-E2A1-45A1-9197-4DE47215993E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F6B5-969A-4B2B-B87D-141270769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122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DA83-E2A1-45A1-9197-4DE47215993E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F6B5-969A-4B2B-B87D-141270769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21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DA83-E2A1-45A1-9197-4DE47215993E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F6B5-969A-4B2B-B87D-141270769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988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DA83-E2A1-45A1-9197-4DE47215993E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2F6B5-969A-4B2B-B87D-141270769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451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CDA83-E2A1-45A1-9197-4DE47215993E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2F6B5-969A-4B2B-B87D-141270769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03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9.gif"/><Relationship Id="rId7" Type="http://schemas.openxmlformats.org/officeDocument/2006/relationships/image" Target="../media/image14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13.gif"/><Relationship Id="rId10" Type="http://schemas.openxmlformats.org/officeDocument/2006/relationships/image" Target="../media/image16.gif"/><Relationship Id="rId4" Type="http://schemas.openxmlformats.org/officeDocument/2006/relationships/image" Target="../media/image10.gif"/><Relationship Id="rId9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4.gif"/><Relationship Id="rId7" Type="http://schemas.openxmlformats.org/officeDocument/2006/relationships/image" Target="../media/image19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18.gif"/><Relationship Id="rId10" Type="http://schemas.openxmlformats.org/officeDocument/2006/relationships/image" Target="../media/image21.gif"/><Relationship Id="rId4" Type="http://schemas.openxmlformats.org/officeDocument/2006/relationships/image" Target="../media/image11.gif"/><Relationship Id="rId9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988840"/>
            <a:ext cx="87129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монеты Беларуси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963204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66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23907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366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48680"/>
            <a:ext cx="23907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367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48680"/>
            <a:ext cx="41910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188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366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264795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366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48680"/>
            <a:ext cx="264795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366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91004"/>
            <a:ext cx="3429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136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57850" cy="6858000"/>
          </a:xfrm>
          <a:solidFill>
            <a:schemeClr val="tx1"/>
          </a:solidFill>
        </p:spPr>
        <p:txBody>
          <a:bodyPr/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</p:txBody>
      </p:sp>
      <p:pic>
        <p:nvPicPr>
          <p:cNvPr id="2" name="чеканка моне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666"/>
            <a:ext cx="8872414" cy="499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8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Памятные монеты</a:t>
            </a:r>
          </a:p>
        </p:txBody>
      </p:sp>
      <p:pic>
        <p:nvPicPr>
          <p:cNvPr id="4" name="Picture 2" descr="https://img.belta.by/uploads/lotus/news/000021_14745D42E26DD32E432584290026743B_6065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064896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858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in6.png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8073"/>
            <a:ext cx="6990606" cy="666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840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in7.png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5700"/>
            <a:ext cx="6696744" cy="645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763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in8.png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343978"/>
            <a:ext cx="669674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232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Прыказ</a:t>
            </a:r>
            <a:r>
              <a:rPr lang="be-BY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Рубель без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капейк</a:t>
            </a:r>
            <a:r>
              <a:rPr lang="be-BY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не бывае.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e-BY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Беражы бацькоўскую капейку, тады і сваю дабудзеш.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e-BY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Розуму грашыма не заменіш.</a:t>
            </a:r>
          </a:p>
          <a:p>
            <a:r>
              <a:rPr lang="be-BY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Шчасце за грошы не купіш.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6675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Прыказ</a:t>
            </a:r>
            <a:r>
              <a:rPr lang="be-BY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95536" y="1556792"/>
            <a:ext cx="8229600" cy="4525963"/>
          </a:xfrm>
        </p:spPr>
        <p:txBody>
          <a:bodyPr/>
          <a:lstStyle/>
          <a:p>
            <a:r>
              <a:rPr lang="be-BY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Розуму грашыма не заменіш.</a:t>
            </a:r>
          </a:p>
          <a:p>
            <a:r>
              <a:rPr lang="be-BY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Шчасце за грошы не купіш.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835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AD1730"/>
                </a:solidFill>
                <a:latin typeface="Comic Sans MS" pitchFamily="66" charset="0"/>
              </a:rPr>
              <a:t>Угадай пословицу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7504" y="1556792"/>
            <a:ext cx="3674451" cy="244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ÐÐ°ÑÑÐ¸Ð½ÐºÐ¸ Ð¿Ð¾ Ð·Ð°Ð¿ÑÐ¾ÑÑ Ð½ÑÑÐ°ÑÑ ÑÐ²ÐµÑÑ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558557" y="3133163"/>
            <a:ext cx="3178284" cy="2478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11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63888" y="3140968"/>
            <a:ext cx="2611238" cy="2146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6530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362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68592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369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2" y="2148528"/>
            <a:ext cx="1971675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369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88" y="4367584"/>
            <a:ext cx="22288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3686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45" y="27857"/>
            <a:ext cx="19907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368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513" y="1972533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3674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513" y="4229471"/>
            <a:ext cx="2505075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3668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0256"/>
            <a:ext cx="23907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3662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586" y="2708920"/>
            <a:ext cx="264795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904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AD1730"/>
                </a:solidFill>
                <a:latin typeface="Comic Sans MS" pitchFamily="66" charset="0"/>
              </a:rPr>
              <a:t>Угадай пословицу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7504" y="1556792"/>
            <a:ext cx="3674451" cy="244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ÐÐ°ÑÑÐ¸Ð½ÐºÐ¸ Ð¿Ð¾ Ð·Ð°Ð¿ÑÐ¾ÑÑ Ð½ÑÑÐ°ÑÑ ÑÐ²ÐµÑÑ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558557" y="3133163"/>
            <a:ext cx="3178284" cy="2478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11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63888" y="3140968"/>
            <a:ext cx="2611238" cy="2146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981537" y="5733256"/>
            <a:ext cx="59041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AD1730"/>
                </a:solidFill>
                <a:latin typeface="Comic Sans MS" pitchFamily="66" charset="0"/>
              </a:rPr>
              <a:t>Договор дороже денег.</a:t>
            </a:r>
          </a:p>
        </p:txBody>
      </p:sp>
    </p:spTree>
    <p:extLst>
      <p:ext uri="{BB962C8B-B14F-4D97-AF65-F5344CB8AC3E}">
        <p14:creationId xmlns:p14="http://schemas.microsoft.com/office/powerpoint/2010/main" val="3656646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AD1730"/>
                </a:solidFill>
                <a:latin typeface="Comic Sans MS" pitchFamily="66" charset="0"/>
              </a:rPr>
              <a:t>Угадай пословицу</a:t>
            </a:r>
            <a:endParaRPr lang="ru-RU" dirty="0"/>
          </a:p>
        </p:txBody>
      </p:sp>
      <p:pic>
        <p:nvPicPr>
          <p:cNvPr id="4" name="Picture 4" descr="ÐÐ°ÑÑÐ¸Ð½ÐºÐ¸ Ð¿Ð¾ Ð·Ð°Ð¿ÑÐ¾ÑÑ Ð¼Ð¾Ð½ÐµÑÑ ÑÐ±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3381245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2492896"/>
            <a:ext cx="2812331" cy="2094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 descr="Image result for н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536" y="3796789"/>
            <a:ext cx="1581280" cy="1581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16" y="3933056"/>
            <a:ext cx="2472209" cy="1817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23401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AD1730"/>
                </a:solidFill>
                <a:latin typeface="Comic Sans MS" pitchFamily="66" charset="0"/>
              </a:rPr>
              <a:t>Угадай пословицу</a:t>
            </a:r>
            <a:endParaRPr lang="ru-RU" dirty="0"/>
          </a:p>
        </p:txBody>
      </p:sp>
      <p:pic>
        <p:nvPicPr>
          <p:cNvPr id="4" name="Picture 4" descr="ÐÐ°ÑÑÐ¸Ð½ÐºÐ¸ Ð¿Ð¾ Ð·Ð°Ð¿ÑÐ¾ÑÑ Ð¼Ð¾Ð½ÐµÑÑ ÑÐ±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3381245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59" y="2566399"/>
            <a:ext cx="2812331" cy="2094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 descr="Image result for н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536" y="3796789"/>
            <a:ext cx="1581280" cy="1581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16" y="3933056"/>
            <a:ext cx="2472209" cy="1817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619672" y="5808151"/>
            <a:ext cx="5779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AD1730"/>
                </a:solidFill>
                <a:latin typeface="Comic Sans MS" pitchFamily="66" charset="0"/>
              </a:rPr>
              <a:t>Денег куры не клюют.</a:t>
            </a:r>
          </a:p>
        </p:txBody>
      </p:sp>
    </p:spTree>
    <p:extLst>
      <p:ext uri="{BB962C8B-B14F-4D97-AF65-F5344CB8AC3E}">
        <p14:creationId xmlns:p14="http://schemas.microsoft.com/office/powerpoint/2010/main" val="631493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существительное  </a:t>
            </a:r>
          </a:p>
          <a:p>
            <a:pPr marL="0" indent="0">
              <a:buNone/>
            </a:pPr>
            <a:r>
              <a:rPr lang="be-BY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прилагательных</a:t>
            </a:r>
          </a:p>
          <a:p>
            <a:pPr marL="0" indent="0">
              <a:buNone/>
            </a:pPr>
            <a:r>
              <a:rPr lang="be-BY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глагола</a:t>
            </a:r>
          </a:p>
          <a:p>
            <a:pPr marL="0" indent="0">
              <a:buNone/>
            </a:pPr>
            <a:r>
              <a:rPr lang="be-BY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 или пословица</a:t>
            </a:r>
          </a:p>
          <a:p>
            <a:pPr marL="0" indent="0">
              <a:buNone/>
            </a:pPr>
            <a:r>
              <a:rPr lang="be-BY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 (1 слово)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62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2979762"/>
          </a:xfrm>
        </p:spPr>
        <p:txBody>
          <a:bodyPr>
            <a:normAutofit fontScale="90000"/>
          </a:bodyPr>
          <a:lstStyle/>
          <a:p>
            <a:b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АВЕРС</a:t>
            </a:r>
            <a:b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РЕВЕРС</a:t>
            </a:r>
            <a:b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933056"/>
            <a:ext cx="6400800" cy="17526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</a:t>
            </a:r>
          </a:p>
        </p:txBody>
      </p:sp>
    </p:spTree>
    <p:extLst>
      <p:ext uri="{BB962C8B-B14F-4D97-AF65-F5344CB8AC3E}">
        <p14:creationId xmlns:p14="http://schemas.microsoft.com/office/powerpoint/2010/main" val="2101875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АВЕРС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Picture 2" descr="362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1708150" cy="170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05835"/>
            <a:ext cx="64624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Лицевая             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Сторона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83817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АВЕРС      РЕВЕРС </a:t>
            </a:r>
            <a:endParaRPr lang="ru-RU" dirty="0"/>
          </a:p>
        </p:txBody>
      </p:sp>
      <p:pic>
        <p:nvPicPr>
          <p:cNvPr id="5" name="Picture 2" descr="362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1708150" cy="170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362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28800"/>
            <a:ext cx="168592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1194" y="3719732"/>
            <a:ext cx="55129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Лицевая                Оборотная 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Сторона              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966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АВЕРС       РЕВЕРС       ГУРТ</a:t>
            </a:r>
          </a:p>
        </p:txBody>
      </p:sp>
      <p:pic>
        <p:nvPicPr>
          <p:cNvPr id="4" name="Picture 2" descr="3621.gif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1708150" cy="170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362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28800"/>
            <a:ext cx="168592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362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11205"/>
            <a:ext cx="1524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3688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107" y="1628800"/>
            <a:ext cx="2381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3664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64" y="1628800"/>
            <a:ext cx="3429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4644" y="3630420"/>
            <a:ext cx="65344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Лицевая                Оборотная 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Сторона              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961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696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30507"/>
            <a:ext cx="1609725" cy="1704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6948264" y="285293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3698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" y="597182"/>
            <a:ext cx="160020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3700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71" y="606707"/>
            <a:ext cx="285750" cy="162877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91138" y="2708920"/>
            <a:ext cx="2324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РЕВЕРС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71239" y="2739697"/>
            <a:ext cx="2376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АВЕРС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11085" y="2739697"/>
            <a:ext cx="15765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ГУРТ</a:t>
            </a:r>
          </a:p>
        </p:txBody>
      </p:sp>
    </p:spTree>
    <p:extLst>
      <p:ext uri="{BB962C8B-B14F-4D97-AF65-F5344CB8AC3E}">
        <p14:creationId xmlns:p14="http://schemas.microsoft.com/office/powerpoint/2010/main" val="1820284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62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25793"/>
            <a:ext cx="168592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362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68592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362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132692"/>
            <a:ext cx="1524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3696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1676"/>
            <a:ext cx="1971675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3698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318" y="2177404"/>
            <a:ext cx="1971675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3700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344854"/>
            <a:ext cx="28575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3690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1676"/>
            <a:ext cx="22288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3692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314" y="2420888"/>
            <a:ext cx="22288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3694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4071468"/>
            <a:ext cx="2286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441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68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5190"/>
            <a:ext cx="19907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368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19907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368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55629"/>
            <a:ext cx="2381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3678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5141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368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220" y="2610217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3682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015" y="4250828"/>
            <a:ext cx="24765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3672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5141"/>
            <a:ext cx="2505075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3674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392" y="2615199"/>
            <a:ext cx="2505075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3676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467" y="4050803"/>
            <a:ext cx="295275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2495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111</Words>
  <Application>Microsoft Office PowerPoint</Application>
  <PresentationFormat>Паказ на экране (4:3)</PresentationFormat>
  <Paragraphs>39</Paragraphs>
  <Slides>23</Slides>
  <Notes>0</Notes>
  <HiddenSlides>0</HiddenSlides>
  <MMClips>1</MMClips>
  <ScaleCrop>false</ScaleCrop>
  <HeadingPairs>
    <vt:vector size="6" baseType="variant">
      <vt:variant>
        <vt:lpstr>Выкарыстоўваюцца шрыфты</vt:lpstr>
      </vt:variant>
      <vt:variant>
        <vt:i4>4</vt:i4>
      </vt:variant>
      <vt:variant>
        <vt:lpstr>Тэма</vt:lpstr>
      </vt:variant>
      <vt:variant>
        <vt:i4>1</vt:i4>
      </vt:variant>
      <vt:variant>
        <vt:lpstr>Загалоўкі слайдаў</vt:lpstr>
      </vt:variant>
      <vt:variant>
        <vt:i4>23</vt:i4>
      </vt:variant>
    </vt:vector>
  </HeadingPairs>
  <TitlesOfParts>
    <vt:vector size="28" baseType="lpstr">
      <vt:lpstr>Arial</vt:lpstr>
      <vt:lpstr>Calibri</vt:lpstr>
      <vt:lpstr>Comic Sans MS</vt:lpstr>
      <vt:lpstr>Times New Roman</vt:lpstr>
      <vt:lpstr>Тема Office</vt:lpstr>
      <vt:lpstr>Прэзентацыя PowerPoint</vt:lpstr>
      <vt:lpstr>Прэзентацыя PowerPoint</vt:lpstr>
      <vt:lpstr>  АВЕРС РЕВЕРС  </vt:lpstr>
      <vt:lpstr>АВЕРС </vt:lpstr>
      <vt:lpstr>АВЕРС      РЕВЕРС </vt:lpstr>
      <vt:lpstr>   АВЕРС       РЕВЕРС       ГУРТ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  </vt:lpstr>
      <vt:lpstr>Памятные монеты</vt:lpstr>
      <vt:lpstr>Прэзентацыя PowerPoint</vt:lpstr>
      <vt:lpstr>Прэзентацыя PowerPoint</vt:lpstr>
      <vt:lpstr>Прэзентацыя PowerPoint</vt:lpstr>
      <vt:lpstr>Прыказкі</vt:lpstr>
      <vt:lpstr>Прыказкі</vt:lpstr>
      <vt:lpstr>Угадай пословицу</vt:lpstr>
      <vt:lpstr>Угадай пословицу</vt:lpstr>
      <vt:lpstr>Угадай пословицу</vt:lpstr>
      <vt:lpstr>Угадай пословицу</vt:lpstr>
      <vt:lpstr>Синквейн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Галина</cp:lastModifiedBy>
  <cp:revision>52</cp:revision>
  <dcterms:created xsi:type="dcterms:W3CDTF">2024-10-25T14:52:29Z</dcterms:created>
  <dcterms:modified xsi:type="dcterms:W3CDTF">2025-11-13T13:28:58Z</dcterms:modified>
</cp:coreProperties>
</file>