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2"/>
  </p:handoutMasterIdLst>
  <p:sldIdLst>
    <p:sldId id="437" r:id="rId5"/>
    <p:sldId id="421" r:id="rId6"/>
    <p:sldId id="429" r:id="rId7"/>
    <p:sldId id="422" r:id="rId8"/>
    <p:sldId id="441" r:id="rId9"/>
    <p:sldId id="445" r:id="rId10"/>
    <p:sldId id="450" r:id="rId11"/>
    <p:sldId id="451" r:id="rId12"/>
    <p:sldId id="452" r:id="rId13"/>
    <p:sldId id="453" r:id="rId14"/>
    <p:sldId id="329" r:id="rId15"/>
    <p:sldId id="420" r:id="rId16"/>
    <p:sldId id="435" r:id="rId17"/>
    <p:sldId id="438" r:id="rId18"/>
    <p:sldId id="439" r:id="rId19"/>
    <p:sldId id="440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1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а,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км,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9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634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километрах.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5000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а                     5000 м = 5 км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800 а 	            80 000 м = 80 км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200 000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2 000 а           200 000 м = 200 км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9000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 а                     9000 м = 9 км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30 000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300 а 	            30 000 м = 30 км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600 000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6 000 а           600 000 м = 600 км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085" y="4254328"/>
            <a:ext cx="2109365" cy="28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0586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740" y="1373422"/>
            <a:ext cx="6995269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05199"/>
            <a:ext cx="2328926" cy="3300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ару.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ару.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километру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километру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1737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129BE0A-B45C-423E-B119-30F2CBE9E84B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407003" y="1917561"/>
            <a:ext cx="3729088" cy="2516389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36509-EF20-4A9B-B9DC-0268F421152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04846" y="1810870"/>
            <a:ext cx="4180695" cy="275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85482" y="847568"/>
            <a:ext cx="11116236" cy="3201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9000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м,  80 000 м,   200 000 м             9000 м,  30 000 м,   600 000 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92071"/>
            <a:ext cx="2149632" cy="29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634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километрах.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5000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а                     5000 м = 5 км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800 а 	            80 000 м = 80 км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200 000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2 000 а           200 000 м = 200 км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9000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 а                     9000 м = 9 км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30 000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300 а 	            30 000 м = 30 км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600 000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6 000 а           600 000 м = 600 км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085" y="4254328"/>
            <a:ext cx="2109365" cy="28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00CC439-71C4-462D-8D81-775B491F8CBC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перевод значений площади и длины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D43DE7-E43F-49EC-A61D-7A358EC501BD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79FD26-2429-4248-9562-E431F3C9444E}"/>
              </a:ext>
            </a:extLst>
          </p:cNvPr>
          <p:cNvSpPr txBox="1"/>
          <p:nvPr/>
        </p:nvSpPr>
        <p:spPr>
          <a:xfrm>
            <a:off x="385482" y="847568"/>
            <a:ext cx="11116236" cy="3201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9000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м,  80 000 м,   200 000 м             9000 м,  30 000 м,   600 000 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99093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25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9000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м,  80 000 м,   200 000 м             9000 м,  30 000 м,   600 000 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599765" y="4069976"/>
            <a:ext cx="411504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арах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километрах: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4000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4000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7043301" y="4069976"/>
            <a:ext cx="3328863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4 000 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40 а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= 1 км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4 000 м = </a:t>
            </a:r>
            <a:r>
              <a:rPr lang="ru-RU" sz="2800" b="1" dirty="0">
                <a:solidFill>
                  <a:srgbClr val="FF0000"/>
                </a:solidFill>
              </a:rPr>
              <a:t>4 км</a:t>
            </a:r>
            <a:r>
              <a:rPr lang="ru-RU" sz="2800" b="1" dirty="0"/>
              <a:t>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878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25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9000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м,  80 000 м,   200 000 м             9000 м,  30 000 м,   600 000 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599765" y="4069976"/>
            <a:ext cx="411504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арах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километрах: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40 000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40 000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7043301" y="4069976"/>
            <a:ext cx="3328863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40 000 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400 а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= 1 км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40 000 м = </a:t>
            </a:r>
            <a:r>
              <a:rPr lang="ru-RU" sz="2800" b="1" dirty="0">
                <a:solidFill>
                  <a:srgbClr val="FF0000"/>
                </a:solidFill>
              </a:rPr>
              <a:t>40 км</a:t>
            </a:r>
            <a:r>
              <a:rPr lang="ru-RU" sz="2800" b="1" dirty="0"/>
              <a:t>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6011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25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9000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м,  80 000 м,   200 000 м             9000 м,  30 000 м,   600 000 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599765" y="4069976"/>
            <a:ext cx="411504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арах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километрах: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400 000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400 000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7043301" y="4069976"/>
            <a:ext cx="3588840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400 000 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4 000 а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= 1 км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400 000 м = </a:t>
            </a:r>
            <a:r>
              <a:rPr lang="ru-RU" sz="2800" b="1" dirty="0">
                <a:solidFill>
                  <a:srgbClr val="FF0000"/>
                </a:solidFill>
              </a:rPr>
              <a:t>400 км</a:t>
            </a:r>
            <a:r>
              <a:rPr lang="ru-RU" sz="2800" b="1" dirty="0"/>
              <a:t>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162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00CC439-71C4-462D-8D81-775B491F8CBC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перевод значений площади и длины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D43DE7-E43F-49EC-A61D-7A358EC501BD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79FD26-2429-4248-9562-E431F3C9444E}"/>
              </a:ext>
            </a:extLst>
          </p:cNvPr>
          <p:cNvSpPr txBox="1"/>
          <p:nvPr/>
        </p:nvSpPr>
        <p:spPr>
          <a:xfrm>
            <a:off x="385482" y="847568"/>
            <a:ext cx="11116236" cy="3201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9000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м,  80 000 м,   200 000 м             9000 м,  30 000 м,   600 000 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5643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schemas.microsoft.com/office/2006/documentManagement/types"/>
    <ds:schemaRef ds:uri="6ee78bd2-4339-4042-adc0-bcc646419980"/>
    <ds:schemaRef ds:uri="http://purl.org/dc/terms/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2547570a-e5f4-4946-a4c3-82580e42479e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23097</TotalTime>
  <Words>1117</Words>
  <Application>Microsoft Office PowerPoint</Application>
  <PresentationFormat>Шырокаэкранны</PresentationFormat>
  <Paragraphs>178</Paragraphs>
  <Slides>17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17</vt:i4>
      </vt:variant>
    </vt:vector>
  </HeadingPairs>
  <TitlesOfParts>
    <vt:vector size="24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414</cp:revision>
  <dcterms:created xsi:type="dcterms:W3CDTF">2022-11-26T19:01:26Z</dcterms:created>
  <dcterms:modified xsi:type="dcterms:W3CDTF">2025-11-13T13:44:06Z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