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9">
  <p:sldMasterIdLst>
    <p:sldMasterId id="2147483679" r:id="rId4"/>
  </p:sldMasterIdLst>
  <p:notesMasterIdLst>
    <p:notesMasterId r:id="rId20"/>
  </p:notesMasterIdLst>
  <p:handoutMasterIdLst>
    <p:handoutMasterId r:id="rId21"/>
  </p:handoutMasterIdLst>
  <p:sldIdLst>
    <p:sldId id="447" r:id="rId5"/>
    <p:sldId id="421" r:id="rId6"/>
    <p:sldId id="429" r:id="rId7"/>
    <p:sldId id="448" r:id="rId8"/>
    <p:sldId id="439" r:id="rId9"/>
    <p:sldId id="436" r:id="rId10"/>
    <p:sldId id="437" r:id="rId11"/>
    <p:sldId id="449" r:id="rId12"/>
    <p:sldId id="329" r:id="rId13"/>
    <p:sldId id="420" r:id="rId14"/>
    <p:sldId id="435" r:id="rId15"/>
    <p:sldId id="438" r:id="rId16"/>
    <p:sldId id="450" r:id="rId17"/>
    <p:sldId id="440" r:id="rId18"/>
    <p:sldId id="26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1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6641" autoAdjust="0"/>
  </p:normalViewPr>
  <p:slideViewPr>
    <p:cSldViewPr snapToGrid="0">
      <p:cViewPr varScale="1">
        <p:scale>
          <a:sx n="75" d="100"/>
          <a:sy n="75" d="100"/>
        </p:scale>
        <p:origin x="28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02.11.2025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10E57-85E5-4AD7-A4B9-E9A735A5C3F5}" type="datetimeFigureOut">
              <a:rPr lang="ru-RU" smtClean="0"/>
              <a:t>02.11.2025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D4138-F2D7-42AA-8642-B0231AA75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03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D4138-F2D7-42AA-8642-B0231AA75C7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667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3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3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а, 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км,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12</a:t>
            </a:r>
          </a:p>
        </p:txBody>
      </p:sp>
    </p:spTree>
    <p:extLst>
      <p:ext uri="{BB962C8B-B14F-4D97-AF65-F5344CB8AC3E}">
        <p14:creationId xmlns:p14="http://schemas.microsoft.com/office/powerpoint/2010/main" val="173118737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05199"/>
            <a:ext cx="2328926" cy="33003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38526" y="4843255"/>
            <a:ext cx="712694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90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2487" y="137741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3747247" y="1126430"/>
            <a:ext cx="5710518" cy="122777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аре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километре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17373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0" y="1810870"/>
            <a:ext cx="3254603" cy="282655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129BE0A-B45C-423E-B119-30F2CBE9E84B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407003" y="1956995"/>
            <a:ext cx="3908612" cy="25343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EE36509-EF20-4A9B-B9DC-0268F4211524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404846" y="1743647"/>
            <a:ext cx="4401073" cy="28265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4246FE1-E180-436A-A23F-0E8731E89BD7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1" y="1787604"/>
            <a:ext cx="3254603" cy="282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97740" y="158130"/>
            <a:ext cx="9350189" cy="5324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км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8001 м                  305 км 8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305 080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 км 67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4 267 м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678 532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678 км 32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а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8001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305 а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305 080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 а 67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4 267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678 532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678 а 32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873873"/>
            <a:ext cx="3540067" cy="9039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6989B9E-6ED7-43CE-8C17-756677E160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792071"/>
            <a:ext cx="2307048" cy="314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97740" y="158130"/>
            <a:ext cx="9726398" cy="5324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км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8001 м                  305 км 8 м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305 080 м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 км 67 м     4 267 м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678 532 м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678 км 32 м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а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8001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305 а 8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305 080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 а 67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4 267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678 532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678 а 32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DCBD21D-5A1F-47E3-BAD8-17E998DBAA46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650675" y="1870929"/>
            <a:ext cx="358588" cy="343198"/>
          </a:xfrm>
          <a:prstGeom prst="rect">
            <a:avLst/>
          </a:prstGeom>
          <a:noFill/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1144830-F0FD-4804-A00B-4D75D7864814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347178" y="3755327"/>
            <a:ext cx="358588" cy="343198"/>
          </a:xfrm>
          <a:prstGeom prst="rect">
            <a:avLst/>
          </a:prstGeom>
          <a:noFill/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BC3BDA5-4A84-486C-913E-D3E19D92DD9C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018945" y="1870929"/>
            <a:ext cx="358588" cy="343198"/>
          </a:xfrm>
          <a:prstGeom prst="rect">
            <a:avLst/>
          </a:prstGeom>
          <a:noFill/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6949CE0-6321-4E77-9BC7-72572184CF36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987828" y="3755327"/>
            <a:ext cx="358588" cy="343198"/>
          </a:xfrm>
          <a:prstGeom prst="rect">
            <a:avLst/>
          </a:prstGeom>
          <a:noFill/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58EA6B1-AB3C-4A76-93BB-6DCD0A07EA14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987828" y="2506569"/>
            <a:ext cx="420822" cy="313764"/>
          </a:xfrm>
          <a:prstGeom prst="rect">
            <a:avLst/>
          </a:prstGeom>
          <a:noFill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557F217-1F09-4F9B-9926-5C03B070F02A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4715435" y="2506569"/>
            <a:ext cx="420822" cy="313764"/>
          </a:xfrm>
          <a:prstGeom prst="rect">
            <a:avLst/>
          </a:prstGeom>
          <a:noFill/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F6D9D7FF-745D-4AF9-9051-F7EB56301C7E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018945" y="4353138"/>
            <a:ext cx="420822" cy="313764"/>
          </a:xfrm>
          <a:prstGeom prst="rect">
            <a:avLst/>
          </a:prstGeom>
          <a:noFill/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F2D093E-961F-4F97-A96E-24AF4EA17272}"/>
              </a:ext>
            </a:extLst>
          </p:cNvPr>
          <p:cNvSpPr/>
          <p:nvPr/>
        </p:nvSpPr>
        <p:spPr>
          <a:xfrm>
            <a:off x="3585881" y="5657535"/>
            <a:ext cx="592567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7EDBDE9-FE94-4B6F-9AEF-AC4D538E49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9" y="3635190"/>
            <a:ext cx="2143312" cy="309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2886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97740" y="158130"/>
            <a:ext cx="9350189" cy="584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а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8001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305 а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305 080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 а 67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4 267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678 532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678 а 32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Вариант 2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км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8001 м                  305 км 8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305 080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 км 67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4 267 м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678 532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678 км 32 м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566027" y="5402317"/>
            <a:ext cx="3540067" cy="13310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6989B9E-6ED7-43CE-8C17-756677E160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792071"/>
            <a:ext cx="2307048" cy="314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9919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50428" y="301127"/>
            <a:ext cx="9979572" cy="3435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Второй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Сравни.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а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8001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305 а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305 080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 а 67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4 267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678 532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678 а 32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B6E549C-35C4-4C11-BB54-DB14CBCE5283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  </a:t>
            </a:r>
            <a:r>
              <a:rPr lang="ru-RU" sz="2800" b="1" i="1" dirty="0">
                <a:solidFill>
                  <a:srgbClr val="FF0000"/>
                </a:solidFill>
              </a:rPr>
              <a:t>сравнение </a:t>
            </a:r>
            <a:r>
              <a:rPr lang="ru-RU" sz="2800" b="1" i="1" dirty="0">
                <a:solidFill>
                  <a:schemeClr val="tx1"/>
                </a:solidFill>
              </a:rPr>
              <a:t>и осуществлял перевод значений  </a:t>
            </a:r>
            <a:r>
              <a:rPr lang="ru-RU" sz="2800" b="1" i="1" dirty="0">
                <a:solidFill>
                  <a:srgbClr val="FF0000"/>
                </a:solidFill>
              </a:rPr>
              <a:t>площади</a:t>
            </a:r>
            <a:r>
              <a:rPr lang="ru-RU" sz="2800" b="1" i="1" dirty="0">
                <a:solidFill>
                  <a:schemeClr val="tx1"/>
                </a:solidFill>
              </a:rPr>
              <a:t>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0C8AB5C-47CA-436E-9B7D-39D2E9B8A0EC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7848667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98482" y="301127"/>
            <a:ext cx="10431517" cy="3435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Второй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Сравни.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км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8001 м                  305 км 8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305 080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 км 67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4 267 м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678 532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678 км 32 м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0C8AB5C-47CA-436E-9B7D-39D2E9B8A0EC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  <p:sp>
        <p:nvSpPr>
          <p:cNvPr id="15" name="Прямоугольник 12">
            <a:extLst>
              <a:ext uri="{FF2B5EF4-FFF2-40B4-BE49-F238E27FC236}">
                <a16:creationId xmlns:a16="http://schemas.microsoft.com/office/drawing/2014/main" id="{6F0EA182-3F61-4763-BEC6-89198B1E1F69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  </a:t>
            </a:r>
            <a:r>
              <a:rPr lang="ru-RU" sz="2800" b="1" i="1" dirty="0">
                <a:solidFill>
                  <a:srgbClr val="FF0000"/>
                </a:solidFill>
              </a:rPr>
              <a:t>сравнение </a:t>
            </a:r>
            <a:r>
              <a:rPr lang="ru-RU" sz="2800" b="1" i="1" dirty="0">
                <a:solidFill>
                  <a:schemeClr val="tx1"/>
                </a:solidFill>
              </a:rPr>
              <a:t>и осуществлял перевод значений  </a:t>
            </a:r>
            <a:r>
              <a:rPr lang="ru-RU" sz="2800" b="1" i="1" dirty="0">
                <a:solidFill>
                  <a:srgbClr val="FF0000"/>
                </a:solidFill>
              </a:rPr>
              <a:t>площади</a:t>
            </a:r>
            <a:r>
              <a:rPr lang="ru-RU" sz="2800" b="1" i="1" dirty="0">
                <a:solidFill>
                  <a:schemeClr val="tx1"/>
                </a:solidFill>
              </a:rPr>
              <a:t> из одних единиц измерения в другие.</a:t>
            </a:r>
          </a:p>
        </p:txBody>
      </p:sp>
    </p:spTree>
    <p:extLst>
      <p:ext uri="{BB962C8B-B14F-4D97-AF65-F5344CB8AC3E}">
        <p14:creationId xmlns:p14="http://schemas.microsoft.com/office/powerpoint/2010/main" val="428721978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97740" y="158130"/>
            <a:ext cx="9726398" cy="5221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а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8001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305 а 8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305 080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 а 67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4 267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678 532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678 а 32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км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8001 м                  305 км 8 м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305 080 м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 км 67 м     4 267 м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678 532 м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678 км 32 м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DCBD21D-5A1F-47E3-BAD8-17E998DBAA46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292086" y="1870929"/>
            <a:ext cx="358588" cy="343198"/>
          </a:xfrm>
          <a:prstGeom prst="rect">
            <a:avLst/>
          </a:prstGeom>
          <a:noFill/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1144830-F0FD-4804-A00B-4D75D7864814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650675" y="3620472"/>
            <a:ext cx="358588" cy="343198"/>
          </a:xfrm>
          <a:prstGeom prst="rect">
            <a:avLst/>
          </a:prstGeom>
          <a:noFill/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BC3BDA5-4A84-486C-913E-D3E19D92DD9C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018945" y="1870929"/>
            <a:ext cx="358588" cy="343198"/>
          </a:xfrm>
          <a:prstGeom prst="rect">
            <a:avLst/>
          </a:prstGeom>
          <a:noFill/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6949CE0-6321-4E77-9BC7-72572184CF36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081179" y="3657462"/>
            <a:ext cx="358588" cy="343198"/>
          </a:xfrm>
          <a:prstGeom prst="rect">
            <a:avLst/>
          </a:prstGeom>
          <a:noFill/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58EA6B1-AB3C-4A76-93BB-6DCD0A07EA14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987828" y="2506569"/>
            <a:ext cx="420822" cy="313764"/>
          </a:xfrm>
          <a:prstGeom prst="rect">
            <a:avLst/>
          </a:prstGeom>
          <a:noFill/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F6D9D7FF-745D-4AF9-9051-F7EB56301C7E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018945" y="4353138"/>
            <a:ext cx="420822" cy="313764"/>
          </a:xfrm>
          <a:prstGeom prst="rect">
            <a:avLst/>
          </a:prstGeom>
          <a:noFill/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6313CE90-6986-4CE3-8176-654A0D2FE7D9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4715435" y="4302945"/>
            <a:ext cx="420822" cy="313764"/>
          </a:xfrm>
          <a:prstGeom prst="rect">
            <a:avLst/>
          </a:prstGeom>
          <a:noFill/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BCFD6ECC-72A5-4041-AA1D-5BA88E0CA6A2}"/>
              </a:ext>
            </a:extLst>
          </p:cNvPr>
          <p:cNvSpPr/>
          <p:nvPr/>
        </p:nvSpPr>
        <p:spPr>
          <a:xfrm>
            <a:off x="3585881" y="5244663"/>
            <a:ext cx="5925671" cy="15331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C7A87D9-7FBB-43B6-A16A-88707809CD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9" y="3635190"/>
            <a:ext cx="2143312" cy="309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44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5C360622-F5B7-4BA0-80CB-D74B13DC4DF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51629" y="1749615"/>
            <a:ext cx="6906768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21954</TotalTime>
  <Words>766</Words>
  <Application>Microsoft Office PowerPoint</Application>
  <PresentationFormat>Шырокаэкранны</PresentationFormat>
  <Paragraphs>133</Paragraphs>
  <Slides>15</Slides>
  <Notes>1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15</vt:i4>
      </vt:variant>
    </vt:vector>
  </HeadingPairs>
  <TitlesOfParts>
    <vt:vector size="22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а, 1 м²) и длины (1 км, 1 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421</cp:revision>
  <dcterms:created xsi:type="dcterms:W3CDTF">2022-11-26T19:01:26Z</dcterms:created>
  <dcterms:modified xsi:type="dcterms:W3CDTF">2025-11-02T18:44:34Z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