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9"/>
  </p:handoutMasterIdLst>
  <p:sldIdLst>
    <p:sldId id="437" r:id="rId5"/>
    <p:sldId id="421" r:id="rId6"/>
    <p:sldId id="429" r:id="rId7"/>
    <p:sldId id="422" r:id="rId8"/>
    <p:sldId id="457" r:id="rId9"/>
    <p:sldId id="458" r:id="rId10"/>
    <p:sldId id="459" r:id="rId11"/>
    <p:sldId id="329" r:id="rId12"/>
    <p:sldId id="420" r:id="rId13"/>
    <p:sldId id="435" r:id="rId14"/>
    <p:sldId id="438" r:id="rId15"/>
    <p:sldId id="439" r:id="rId16"/>
    <p:sldId id="440" r:id="rId17"/>
    <p:sldId id="26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1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км,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11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ару.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километру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километру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1737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129BE0A-B45C-423E-B119-30F2CBE9E84B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60576" y="1962973"/>
            <a:ext cx="3908612" cy="265118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36509-EF20-4A9B-B9DC-0268F421152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04847" y="1743647"/>
            <a:ext cx="4350378" cy="282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30940" y="233082"/>
            <a:ext cx="10461813" cy="6090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Вставьте пропущенные числа, чтобы записи были верными.       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4003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4003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84 025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84 025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248 135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248 135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7002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7002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73 049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73 049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587 218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587 218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771958"/>
            <a:ext cx="3540067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2293"/>
            <a:ext cx="2149632" cy="29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400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Вставьте пропущенные числа, чтобы записи были верными.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Вариант 1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4003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а 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4003 м = 4 км 3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84 025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840 а 25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84 025 м = 84 км 25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248 135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2481 а 35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248 135 м = 248 км 135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7002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а 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7002 м = 7 км 2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73 049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730 а 49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73 049 м = 73 км 49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587 218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5872 а 18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587 218 м = 587 км 218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085" y="4254328"/>
            <a:ext cx="2109365" cy="28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30940" y="233082"/>
            <a:ext cx="10461813" cy="5629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Вставьте пропущенные числа, чтобы записи были верными.       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endParaRPr lang="ru-RU" sz="24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4003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4003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84 025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84 025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248 135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248 135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7002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7002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73 049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73 049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587 218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587 218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DA6F33A-823F-41EC-9EF7-0F5CCE7AAA14}"/>
              </a:ext>
            </a:extLst>
          </p:cNvPr>
          <p:cNvSpPr/>
          <p:nvPr/>
        </p:nvSpPr>
        <p:spPr>
          <a:xfrm>
            <a:off x="116542" y="5235388"/>
            <a:ext cx="6598270" cy="16226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перевод значений площади и длины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836C958-D891-4D32-84E6-3D4451DE2F8D}"/>
              </a:ext>
            </a:extLst>
          </p:cNvPr>
          <p:cNvSpPr/>
          <p:nvPr/>
        </p:nvSpPr>
        <p:spPr>
          <a:xfrm>
            <a:off x="6842629" y="5310443"/>
            <a:ext cx="3873057" cy="15475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16311793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30940" y="233082"/>
            <a:ext cx="10461813" cy="5629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Вставьте пропущенные числа, чтобы записи были верными.       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endParaRPr lang="ru-RU" sz="24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4003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4003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84 025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84 025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248 135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248 135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7002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7002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73 049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73 049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587 218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587 218 м =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DA6F33A-823F-41EC-9EF7-0F5CCE7AAA14}"/>
              </a:ext>
            </a:extLst>
          </p:cNvPr>
          <p:cNvSpPr/>
          <p:nvPr/>
        </p:nvSpPr>
        <p:spPr>
          <a:xfrm>
            <a:off x="116542" y="5235388"/>
            <a:ext cx="6598270" cy="16226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перевод значений площади и длины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836C958-D891-4D32-84E6-3D4451DE2F8D}"/>
              </a:ext>
            </a:extLst>
          </p:cNvPr>
          <p:cNvSpPr/>
          <p:nvPr/>
        </p:nvSpPr>
        <p:spPr>
          <a:xfrm>
            <a:off x="6842629" y="5310443"/>
            <a:ext cx="3873057" cy="15475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38161759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400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Вставьте пропущенные числа, чтобы записи были верными.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Вариант 1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4003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а 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4003 м = 4 км 3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84 025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840 а 25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84 025 м = 84 км 25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248 135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2481 а 35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248 135 м = 248 км 135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7002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а 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7002 м = 7 км 2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73 049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730 а 49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73 049 м = 73 км 49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587 218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5872 а 18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587 218 м = 587 км 218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085" y="4254328"/>
            <a:ext cx="2109365" cy="28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1021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5634E9A1-435B-409D-8383-38BA530D7B0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9351" y="1441943"/>
            <a:ext cx="67543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05199"/>
            <a:ext cx="2328926" cy="3300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ару.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23782</TotalTime>
  <Words>1028</Words>
  <Application>Microsoft Office PowerPoint</Application>
  <PresentationFormat>Шырокаэкранны</PresentationFormat>
  <Paragraphs>134</Paragraphs>
  <Slides>14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14</vt:i4>
      </vt:variant>
    </vt:vector>
  </HeadingPairs>
  <TitlesOfParts>
    <vt:vector size="21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432</cp:revision>
  <dcterms:created xsi:type="dcterms:W3CDTF">2022-11-26T19:01:26Z</dcterms:created>
  <dcterms:modified xsi:type="dcterms:W3CDTF">2025-11-05T17:40:12Z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