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2"/>
  </p:handoutMasterIdLst>
  <p:sldIdLst>
    <p:sldId id="437" r:id="rId5"/>
    <p:sldId id="421" r:id="rId6"/>
    <p:sldId id="429" r:id="rId7"/>
    <p:sldId id="422" r:id="rId8"/>
    <p:sldId id="441" r:id="rId9"/>
    <p:sldId id="445" r:id="rId10"/>
    <p:sldId id="451" r:id="rId11"/>
    <p:sldId id="454" r:id="rId12"/>
    <p:sldId id="455" r:id="rId13"/>
    <p:sldId id="456" r:id="rId14"/>
    <p:sldId id="329" r:id="rId15"/>
    <p:sldId id="420" r:id="rId16"/>
    <p:sldId id="435" r:id="rId17"/>
    <p:sldId id="438" r:id="rId18"/>
    <p:sldId id="439" r:id="rId19"/>
    <p:sldId id="440" r:id="rId20"/>
    <p:sldId id="26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1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а, 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км,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10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50407" y="6556872"/>
            <a:ext cx="382530" cy="457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255410"/>
            <a:ext cx="9950823" cy="5632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квадратных метрах,   километрах и 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9006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 а 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9006 м = 9 км 6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71 084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710 а 84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71 084 м = 71 км 84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302 576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3025 а 76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302 576 м = 302 км 576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 а 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6009 м = 6 км 9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52 084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520 а 84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52 084 м = 52 км 84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408 913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4089 а 13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408 913 м = 408 км 913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657535"/>
            <a:ext cx="592567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085" y="4254328"/>
            <a:ext cx="2109365" cy="280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2022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3ED3C6C1-2A96-4C2E-8FAC-5A5E3509C3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41659" y="1529745"/>
            <a:ext cx="6754368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05199"/>
            <a:ext cx="2328926" cy="33003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ару.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38526" y="4843255"/>
            <a:ext cx="712694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ару.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90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сотен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километру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сотен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километру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2487" y="137741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3747247" y="1126430"/>
            <a:ext cx="5710518" cy="122777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аре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километре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17373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0" y="1810870"/>
            <a:ext cx="3254603" cy="282655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129BE0A-B45C-423E-B119-30F2CBE9E84B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407003" y="1931071"/>
            <a:ext cx="3908612" cy="261589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EE36509-EF20-4A9B-B9DC-0268F4211524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404847" y="1810870"/>
            <a:ext cx="4272800" cy="275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85482" y="847568"/>
            <a:ext cx="11116236" cy="2601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квадратных метрах, километрах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9006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71 084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302 576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6009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52 084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408 913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9006 м,  71 084 м,   302 576 м             6009 м,  52 084 м,   408 913 м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92071"/>
            <a:ext cx="2149632" cy="298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50407" y="6556872"/>
            <a:ext cx="382530" cy="457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255410"/>
            <a:ext cx="9950823" cy="5632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квадратных метрах,   километрах и 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9006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 а 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9006 м = 9 км 6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71 084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710 а 84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71 084 м = 71 км 84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302 576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3025 а 76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302 576 м = 302 км 576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 а 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6009 м = 6 км 9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52 084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520 а 84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52 084 м = 52 км 84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408 913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4089 а 13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408 913 м = 408 км 913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657535"/>
            <a:ext cx="592567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>
                <a:solidFill>
                  <a:schemeClr val="tx1"/>
                </a:solidFill>
              </a:rPr>
              <a:t>проверь </a:t>
            </a:r>
            <a:r>
              <a:rPr lang="ru-RU" sz="2800" b="1" i="1" dirty="0">
                <a:solidFill>
                  <a:schemeClr val="tx1"/>
                </a:solidFill>
              </a:rPr>
              <a:t>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085" y="4254328"/>
            <a:ext cx="2109365" cy="280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00CC439-71C4-462D-8D81-775B491F8CBC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 перевод значений площади и длины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D43DE7-E43F-49EC-A61D-7A358EC501BD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579FD26-2429-4248-9562-E431F3C9444E}"/>
              </a:ext>
            </a:extLst>
          </p:cNvPr>
          <p:cNvSpPr txBox="1"/>
          <p:nvPr/>
        </p:nvSpPr>
        <p:spPr>
          <a:xfrm>
            <a:off x="385482" y="847568"/>
            <a:ext cx="11116236" cy="2601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квадратных метрах, километрах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Вариант 1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9006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71 084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302 576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6009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52 084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408 913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9006 м,  71 084 м,   302 576 м             6009 м,  52 084 м,   408 913 м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EAB45CA-423A-4443-8BAD-D6D14C3F5F34}"/>
              </a:ext>
            </a:extLst>
          </p:cNvPr>
          <p:cNvSpPr/>
          <p:nvPr/>
        </p:nvSpPr>
        <p:spPr>
          <a:xfrm>
            <a:off x="4096872" y="3594848"/>
            <a:ext cx="3433482" cy="8093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139699093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2535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квадратных метрах, километрах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Вариант 1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9006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71 084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302 576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6009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52 084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408 913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9006 м,  71 084 м,   302 576 м             6009 м,  52 084 м,   408 913 м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599765" y="4069976"/>
            <a:ext cx="4115046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арах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квадратных метрах,  километрах и 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3005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3005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7043301" y="4069976"/>
            <a:ext cx="3328863" cy="21107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 а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3005 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30 а 5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1000 м = 1 км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3005 м = </a:t>
            </a:r>
            <a:r>
              <a:rPr lang="ru-RU" sz="2800" b="1" dirty="0">
                <a:solidFill>
                  <a:srgbClr val="FF0000"/>
                </a:solidFill>
              </a:rPr>
              <a:t>3 км 5 м</a:t>
            </a:r>
            <a:r>
              <a:rPr lang="ru-RU" sz="2800" b="1" dirty="0"/>
              <a:t>.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878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2601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квадратных метрах, километрах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Вариант 1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9006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71 084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302 576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6009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52 084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408 913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9006 м,  71 084 м,   302 576 м             6009 м,  52 084 м,   408 913 м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418725" y="3986916"/>
            <a:ext cx="3838640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арах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километрах: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320 045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320 045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6397022" y="3986916"/>
            <a:ext cx="4235119" cy="21937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 а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320 045 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3200 а 45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1000 м = 1 км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320 045 м = </a:t>
            </a:r>
            <a:r>
              <a:rPr lang="ru-RU" sz="2800" b="1" dirty="0">
                <a:solidFill>
                  <a:srgbClr val="FF0000"/>
                </a:solidFill>
              </a:rPr>
              <a:t>320 км 45 м</a:t>
            </a:r>
            <a:r>
              <a:rPr lang="ru-RU" sz="2800" b="1" dirty="0"/>
              <a:t>.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162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2601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квадратных метрах, километрах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Вариант 1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9006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71 084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302 576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6009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52 084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408 913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9006 м,  71 084 м,   302 576 м             6009 м,  52 084 м,   408 913 м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418725" y="3986916"/>
            <a:ext cx="3838640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арах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километрах: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306 745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306 745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6397022" y="3986916"/>
            <a:ext cx="4235119" cy="21937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 а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306 745 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3 067 а 45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1000 м = 1 км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306 745 м = </a:t>
            </a:r>
            <a:r>
              <a:rPr lang="ru-RU" sz="2800" b="1" dirty="0">
                <a:solidFill>
                  <a:srgbClr val="FF0000"/>
                </a:solidFill>
              </a:rPr>
              <a:t>306 км 745 м</a:t>
            </a:r>
            <a:r>
              <a:rPr lang="ru-RU" sz="2800" b="1" dirty="0"/>
              <a:t>.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593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00CC439-71C4-462D-8D81-775B491F8CBC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 перевод значений площади и длины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D43DE7-E43F-49EC-A61D-7A358EC501BD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579FD26-2429-4248-9562-E431F3C9444E}"/>
              </a:ext>
            </a:extLst>
          </p:cNvPr>
          <p:cNvSpPr txBox="1"/>
          <p:nvPr/>
        </p:nvSpPr>
        <p:spPr>
          <a:xfrm>
            <a:off x="385482" y="847568"/>
            <a:ext cx="11116236" cy="2601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квадратных метрах, километрах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Вариант 1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9006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71 084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302 576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6009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52 084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408 913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9006 м,  71 084 м,   302 576 м             6009 м,  52 084 м,   408 913 м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68195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23406</TotalTime>
  <Words>1231</Words>
  <Application>Microsoft Office PowerPoint</Application>
  <PresentationFormat>Шырокаэкранны</PresentationFormat>
  <Paragraphs>182</Paragraphs>
  <Slides>17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17</vt:i4>
      </vt:variant>
    </vt:vector>
  </HeadingPairs>
  <TitlesOfParts>
    <vt:vector size="24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а, 1 м²) и длины (1 км, 1 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425</cp:revision>
  <dcterms:created xsi:type="dcterms:W3CDTF">2022-11-26T19:01:26Z</dcterms:created>
  <dcterms:modified xsi:type="dcterms:W3CDTF">2025-11-05T17:18:46Z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