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6"/>
  </p:handoutMasterIdLst>
  <p:sldIdLst>
    <p:sldId id="437" r:id="rId5"/>
    <p:sldId id="421" r:id="rId6"/>
    <p:sldId id="429" r:id="rId7"/>
    <p:sldId id="422" r:id="rId8"/>
    <p:sldId id="329" r:id="rId9"/>
    <p:sldId id="420" r:id="rId10"/>
    <p:sldId id="435" r:id="rId11"/>
    <p:sldId id="438" r:id="rId12"/>
    <p:sldId id="439" r:id="rId13"/>
    <p:sldId id="440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1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а, 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км,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7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2487" y="137741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747247" y="1126430"/>
            <a:ext cx="5710518" cy="122777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аре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километре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1737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129BE0A-B45C-423E-B119-30F2CBE9E84B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407004" y="1874738"/>
            <a:ext cx="3908612" cy="276268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EE36509-EF20-4A9B-B9DC-0268F421152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404847" y="1954305"/>
            <a:ext cx="4034118" cy="26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90282" y="847568"/>
            <a:ext cx="10811436" cy="333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а,     3 а,     8 а,               2 а,    9 а,     4 а,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7 км,  3 км,  8 км             2 км, 9 км,  4 км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92071"/>
            <a:ext cx="2149632" cy="298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50407" y="6556872"/>
            <a:ext cx="382530" cy="457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255410"/>
            <a:ext cx="9950823" cy="5061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7 а = 700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7 км = 7000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3 а = 300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3 км = 3000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8 а = 800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8 км = 8000 м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2 а = 200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2 км = 2000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9 а = 900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9 км = 9000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4 а = 400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4 км = 4000 м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29201" y="5657535"/>
            <a:ext cx="638235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65" y="3971365"/>
            <a:ext cx="2109365" cy="280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A7218A3C-A706-4B17-AED2-57EF5CB1426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80191" y="1915367"/>
            <a:ext cx="6754368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05199"/>
            <a:ext cx="2328926" cy="33003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8526" y="4843255"/>
            <a:ext cx="712694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90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23024</TotalTime>
  <Words>470</Words>
  <Application>Microsoft Office PowerPoint</Application>
  <PresentationFormat>Шырокаэкранны</PresentationFormat>
  <Paragraphs>85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8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а, 1 м²) и длины (1 км, 1 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401</cp:revision>
  <dcterms:created xsi:type="dcterms:W3CDTF">2022-11-26T19:01:26Z</dcterms:created>
  <dcterms:modified xsi:type="dcterms:W3CDTF">2025-11-05T17:08:04Z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