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436" r:id="rId5"/>
    <p:sldId id="431" r:id="rId6"/>
    <p:sldId id="429" r:id="rId7"/>
    <p:sldId id="434" r:id="rId8"/>
    <p:sldId id="329" r:id="rId9"/>
    <p:sldId id="420" r:id="rId10"/>
    <p:sldId id="433" r:id="rId11"/>
    <p:sldId id="437" r:id="rId12"/>
    <p:sldId id="438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4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3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4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 га,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5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гектаре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97B598-54B3-4246-A98C-CA900DCE65D3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16119" y="1813807"/>
            <a:ext cx="4210045" cy="236323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F579047-6271-4412-8F40-5F4757770A8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17752" y="1659118"/>
            <a:ext cx="4388766" cy="317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52918" y="301127"/>
            <a:ext cx="9377081" cy="5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Вариант 1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га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435 043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км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                  435 043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65 га 831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80 000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65 км 831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га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148 025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км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                  148 025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37 га 539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40 000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37 км 539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598858"/>
            <a:ext cx="354006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88F2300-E820-4316-8F76-226B4F24DE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48634"/>
            <a:ext cx="2274606" cy="312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01906" y="301127"/>
            <a:ext cx="9628094" cy="5769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га = 60 000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435 043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43 га 5 043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км = 6000 м                 435 043 м = 435 км 43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 га          650 831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65 га 831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800 000 м = 800 км        65 831 м = 65 км 831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га = 90 000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148 025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14 га 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км = 9000 м                 148 025 м = 148 км 25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га          370 539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37 га 539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400 000 м = 400 км        37 539 м = 37 км 539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759D999-4FBE-4F74-8C54-92605F7438F5}"/>
              </a:ext>
            </a:extLst>
          </p:cNvPr>
          <p:cNvSpPr/>
          <p:nvPr/>
        </p:nvSpPr>
        <p:spPr>
          <a:xfrm>
            <a:off x="2772996" y="5522259"/>
            <a:ext cx="6625456" cy="12111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CDE0F31-ED7E-4403-B694-A6C72A5DCC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2" y="3693459"/>
            <a:ext cx="2258643" cy="3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6346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5127F9D5-BD5C-4ACC-97F6-A7F8E4F3C80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80191" y="1401277"/>
            <a:ext cx="67543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224118"/>
            <a:ext cx="9421906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</a:t>
            </a:r>
            <a:r>
              <a:rPr lang="ru-RU" sz="3200" b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выполнения задания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 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891553" y="251012"/>
            <a:ext cx="873162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задани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22538</TotalTime>
  <Words>576</Words>
  <Application>Microsoft Office PowerPoint</Application>
  <PresentationFormat>Шырокаэкранны</PresentationFormat>
  <Paragraphs>96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га, 1 м²) и длины (1 км, 1 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395</cp:revision>
  <dcterms:created xsi:type="dcterms:W3CDTF">2022-11-26T19:01:26Z</dcterms:created>
  <dcterms:modified xsi:type="dcterms:W3CDTF">2025-11-05T17:04:33Z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