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436" r:id="rId5"/>
    <p:sldId id="431" r:id="rId6"/>
    <p:sldId id="429" r:id="rId7"/>
    <p:sldId id="422" r:id="rId8"/>
    <p:sldId id="329" r:id="rId9"/>
    <p:sldId id="420" r:id="rId10"/>
    <p:sldId id="433" r:id="rId11"/>
    <p:sldId id="437" r:id="rId12"/>
    <p:sldId id="438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2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 га,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гектаре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97B598-54B3-4246-A98C-CA900DCE65D3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173611" y="1747034"/>
            <a:ext cx="4210045" cy="219235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F579047-6271-4412-8F40-5F4757770A8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63467" y="1774883"/>
            <a:ext cx="4388766" cy="308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60612"/>
            <a:ext cx="10614212" cy="2701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га,   8 га,  70 га,            4 га,  9 га,  60 га,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км,  8 км, 70 км           4 км, 9 км, 60 км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04646" y="301128"/>
            <a:ext cx="9873588" cy="6092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 = 30 000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 км = 3000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 га = 80 000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8 км = 8000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70 га = 700 000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70 км = 70 000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 га = 40 000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4 км = 4000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 га = 90 000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9 км = 9000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60 га = 600 000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60 км = 60 000 м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290047" y="5504329"/>
            <a:ext cx="6221505" cy="1273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38282"/>
            <a:ext cx="2235074" cy="31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926" y="1530931"/>
            <a:ext cx="7160279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17245" y="52439"/>
            <a:ext cx="9421906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 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1518" y="115556"/>
            <a:ext cx="873162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49408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3588" y="147041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28906</TotalTime>
  <Words>470</Words>
  <Application>Microsoft Office PowerPoint</Application>
  <PresentationFormat>Шырокаэкранны</PresentationFormat>
  <Paragraphs>87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га,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404</cp:revision>
  <dcterms:created xsi:type="dcterms:W3CDTF">2022-11-26T19:01:26Z</dcterms:created>
  <dcterms:modified xsi:type="dcterms:W3CDTF">2025-11-02T18:20:27Z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