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263" r:id="rId5"/>
    <p:sldId id="449" r:id="rId6"/>
    <p:sldId id="429" r:id="rId7"/>
    <p:sldId id="422" r:id="rId8"/>
    <p:sldId id="436" r:id="rId9"/>
    <p:sldId id="437" r:id="rId10"/>
    <p:sldId id="455" r:id="rId11"/>
    <p:sldId id="456" r:id="rId12"/>
    <p:sldId id="457" r:id="rId13"/>
    <p:sldId id="329" r:id="rId14"/>
    <p:sldId id="420" r:id="rId15"/>
    <p:sldId id="453" r:id="rId16"/>
    <p:sldId id="440" r:id="rId17"/>
    <p:sldId id="454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263"/>
            <p14:sldId id="449"/>
            <p14:sldId id="429"/>
            <p14:sldId id="422"/>
            <p14:sldId id="436"/>
            <p14:sldId id="437"/>
            <p14:sldId id="455"/>
            <p14:sldId id="456"/>
            <p14:sldId id="457"/>
            <p14:sldId id="329"/>
            <p14:sldId id="420"/>
            <p14:sldId id="453"/>
            <p14:sldId id="440"/>
            <p14:sldId id="454"/>
          </p14:sldIdLst>
        </p14:section>
        <p14:section name="Раздел без заголовка" id="{A80F975B-4383-4DEF-B3DF-000491390280}">
          <p14:sldIdLst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17" y="1428325"/>
            <a:ext cx="675275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76918"/>
            <a:ext cx="2310997" cy="3228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783105" y="4904039"/>
            <a:ext cx="565672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612776"/>
            <a:ext cx="2230315" cy="3192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45669" y="5620871"/>
            <a:ext cx="7315200" cy="11389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95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75637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62DDF2D-29FD-4307-9996-734DBDD83703}"/>
              </a:ext>
            </a:extLst>
          </p:cNvPr>
          <p:cNvSpPr/>
          <p:nvPr/>
        </p:nvSpPr>
        <p:spPr>
          <a:xfrm>
            <a:off x="3145669" y="5217459"/>
            <a:ext cx="7315200" cy="1145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697103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167118" y="359842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795" y="1245792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371600" y="1245792"/>
            <a:ext cx="9944413" cy="18565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гектаров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ста сотнях квадратных метров </a:t>
            </a:r>
            <a:r>
              <a:rPr lang="ru-RU" sz="2400" b="1" dirty="0"/>
              <a:t>или в</a:t>
            </a:r>
            <a:r>
              <a:rPr lang="ru-RU" sz="2400" b="1" dirty="0">
                <a:solidFill>
                  <a:srgbClr val="FF0000"/>
                </a:solidFill>
              </a:rPr>
              <a:t> десяти тысячах  квадратных метров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километров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сотнях метров</a:t>
            </a:r>
            <a:r>
              <a:rPr lang="ru-RU" sz="2400" b="1" dirty="0"/>
              <a:t> или в </a:t>
            </a:r>
            <a:r>
              <a:rPr lang="ru-RU" sz="2400" b="1">
                <a:solidFill>
                  <a:srgbClr val="FF0000"/>
                </a:solidFill>
              </a:rPr>
              <a:t>одной тысяче </a:t>
            </a:r>
            <a:r>
              <a:rPr lang="ru-RU" sz="2400" b="1" dirty="0">
                <a:solidFill>
                  <a:srgbClr val="FF0000"/>
                </a:solidFill>
              </a:rPr>
              <a:t>метров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488518"/>
            <a:ext cx="82295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485" y="518702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30588"/>
            <a:ext cx="7192899" cy="144731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187045" y="1834516"/>
            <a:ext cx="4210045" cy="236323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17752" y="1747136"/>
            <a:ext cx="4259895" cy="30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612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439271"/>
            <a:ext cx="11688079" cy="2535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Сколько гектаров и квадратных метров, километров и 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43 198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72 105 м,   850 004 м,  43 198 м               53 908 м,  260 030 м,  98 572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758266"/>
            <a:ext cx="1977401" cy="30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301127"/>
            <a:ext cx="10019175" cy="4826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гектаров и квадратных метров, километров и метров?</a:t>
            </a:r>
          </a:p>
          <a:p>
            <a:pPr lvl="0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Вариант 1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га 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72 105 м = 72 км 105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 га 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850 004 м = 850 км 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43 198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га 3198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43 198 м = 43 га 198 м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	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га 3908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53 908 м = 53 км 908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26 га 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260 030 м = 260 км 30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 га 8572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98 572 м = 98 га 572 м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980329"/>
            <a:ext cx="2087850" cy="279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522462"/>
            <a:ext cx="11811688" cy="2469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Сколько гектаров и квадратных метров, километров и 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43 198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72 105 м,   850 004 м,  43 198 м               53 908 м,  260 030 м,  98 572 м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36042"/>
            <a:ext cx="2086879" cy="294173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0F5CF7-C3B3-4799-8D6F-8A7459D4E792}"/>
              </a:ext>
            </a:extLst>
          </p:cNvPr>
          <p:cNvSpPr/>
          <p:nvPr/>
        </p:nvSpPr>
        <p:spPr>
          <a:xfrm>
            <a:off x="2259107" y="3944471"/>
            <a:ext cx="5065058" cy="23900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 числовые значения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10417"/>
            <a:ext cx="11811688" cy="2535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Сколько гектаров и квадратных метров, километров и 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43 198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72 105 м,   850 004 м,  43 198 м               53 908 м,  260 030 м,  98 572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3766" y="3712769"/>
            <a:ext cx="569258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гектаров и квадратных метров, километров и метров: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41 704 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41 704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185649" y="3712767"/>
            <a:ext cx="4966446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га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41 704 м</a:t>
            </a:r>
            <a:r>
              <a:rPr lang="ru-RU" sz="2800" b="1" baseline="30000" dirty="0"/>
              <a:t>2</a:t>
            </a:r>
            <a:r>
              <a:rPr lang="ru-RU" sz="2800" b="1" dirty="0"/>
              <a:t> = 4 га 1 704 м</a:t>
            </a:r>
            <a:r>
              <a:rPr lang="ru-RU" sz="2800" b="1" baseline="30000" dirty="0"/>
              <a:t>2</a:t>
            </a:r>
            <a:r>
              <a:rPr lang="ru-RU" sz="2800" b="1" dirty="0"/>
              <a:t> 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км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41 704  м = 41 км 704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10417"/>
            <a:ext cx="11811688" cy="2535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Сколько гектаров и квадратных метров, километров и 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43 198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72 105 м,   850 004 м,  43 198 м               53 908 м,  260 030 м,  98 572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3766" y="3712769"/>
            <a:ext cx="569258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гектаров и квадратных метров, километров и метров: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710 004 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710 004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185649" y="3712767"/>
            <a:ext cx="4966446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га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710 004 м</a:t>
            </a:r>
            <a:r>
              <a:rPr lang="ru-RU" sz="2800" b="1" baseline="30000" dirty="0"/>
              <a:t>2</a:t>
            </a:r>
            <a:r>
              <a:rPr lang="ru-RU" sz="2800" b="1" dirty="0"/>
              <a:t> = 71 га 4 м</a:t>
            </a:r>
            <a:r>
              <a:rPr lang="ru-RU" sz="2800" b="1" baseline="30000" dirty="0"/>
              <a:t>2</a:t>
            </a:r>
            <a:r>
              <a:rPr lang="ru-RU" sz="2800" b="1" dirty="0"/>
              <a:t> 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км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710 004  м = 710 км 4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5596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10417"/>
            <a:ext cx="11811688" cy="2535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Сколько гектаров и квадратных метров, километров и 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43 198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72 105 м,   850 004 м,  43 198 м              53 908 м,  260 030 м,  98 572 м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3766" y="3712769"/>
            <a:ext cx="569258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гектаров и квадратных метров, километров и метров: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32 654 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32 654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185649" y="3712767"/>
            <a:ext cx="4966446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га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32 654 м</a:t>
            </a:r>
            <a:r>
              <a:rPr lang="ru-RU" sz="2800" b="1" baseline="30000" dirty="0"/>
              <a:t>2</a:t>
            </a:r>
            <a:r>
              <a:rPr lang="ru-RU" sz="2800" b="1" dirty="0"/>
              <a:t> = 3 га 2 654 м</a:t>
            </a:r>
            <a:r>
              <a:rPr lang="ru-RU" sz="2800" b="1" baseline="30000" dirty="0"/>
              <a:t>2</a:t>
            </a:r>
            <a:r>
              <a:rPr lang="ru-RU" sz="2800" b="1" dirty="0"/>
              <a:t> 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км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32 654  м = 32 км 654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119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301127"/>
            <a:ext cx="10019175" cy="4826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гектаров и квадратных метров, километров и метров?</a:t>
            </a:r>
          </a:p>
          <a:p>
            <a:pPr lvl="0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Вариант 1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72 105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га 2105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72 105 м = 72 км 105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850 004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 га 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850 004 м = 850 км 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43 198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га 3198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43 198 м = 43 га 198 м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	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53 908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га 3908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53 908 м = 53 км 908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260 030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26 га 30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260 030 м = 260 км 30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98 572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 га 8572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98 572 м = 98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572 м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980329"/>
            <a:ext cx="2087850" cy="279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469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27663</TotalTime>
  <Words>1152</Words>
  <Application>Microsoft Office PowerPoint</Application>
  <PresentationFormat>Шырокаэкранны</PresentationFormat>
  <Paragraphs>158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га, 1 м²) и длины (1 км, 1 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451</cp:revision>
  <dcterms:created xsi:type="dcterms:W3CDTF">2022-11-26T19:01:26Z</dcterms:created>
  <dcterms:modified xsi:type="dcterms:W3CDTF">2025-11-05T18:21:23Z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