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2"/>
  </p:handoutMasterIdLst>
  <p:sldIdLst>
    <p:sldId id="437" r:id="rId5"/>
    <p:sldId id="421" r:id="rId6"/>
    <p:sldId id="429" r:id="rId7"/>
    <p:sldId id="422" r:id="rId8"/>
    <p:sldId id="441" r:id="rId9"/>
    <p:sldId id="445" r:id="rId10"/>
    <p:sldId id="446" r:id="rId11"/>
    <p:sldId id="447" r:id="rId12"/>
    <p:sldId id="448" r:id="rId13"/>
    <p:sldId id="449" r:id="rId14"/>
    <p:sldId id="329" r:id="rId15"/>
    <p:sldId id="420" r:id="rId16"/>
    <p:sldId id="435" r:id="rId17"/>
    <p:sldId id="438" r:id="rId18"/>
    <p:sldId id="439" r:id="rId19"/>
    <p:sldId id="440" r:id="rId20"/>
    <p:sldId id="26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1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а, 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км,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8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50407" y="6556872"/>
            <a:ext cx="382530" cy="457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255410"/>
            <a:ext cx="9950823" cy="5634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5 а = 500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5 км = 5000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9 а 2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902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9 км 2 м = 9002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8 а 70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870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8 км 70 м = 8070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6 а = 600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6 км = 6000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3 а 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3 км 5 м = 3005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2 а 90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290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2 км 90 м = 2090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657535"/>
            <a:ext cx="592567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70" y="3920493"/>
            <a:ext cx="2109365" cy="280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5185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CDDD6641-9F73-405E-8771-B8F654AE56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29351" y="1529745"/>
            <a:ext cx="6754368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05199"/>
            <a:ext cx="2328926" cy="33003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8526" y="4843255"/>
            <a:ext cx="712694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90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2487" y="137741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747247" y="1126430"/>
            <a:ext cx="5710518" cy="122777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аре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километре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1737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129BE0A-B45C-423E-B119-30F2CBE9E84B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407003" y="1954304"/>
            <a:ext cx="3908612" cy="261924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EE36509-EF20-4A9B-B9DC-0268F421152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404847" y="1810870"/>
            <a:ext cx="4272800" cy="2730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85482" y="847568"/>
            <a:ext cx="11116236" cy="333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а,    9 а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8 а 70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 а,   3 а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2 а 90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км, 9 км 2 м,  8 км 70 м          6 км, 3 км 5 м,  2 км 90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92071"/>
            <a:ext cx="2149632" cy="298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50407" y="6556872"/>
            <a:ext cx="382530" cy="457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255410"/>
            <a:ext cx="9950823" cy="5634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5 а = 500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5 км = 5000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9 а 2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902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9 км 2 м = 9002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8 а 70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870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8 км 70 м = 8070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6 а = 600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6 км = 6000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3 а 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3 км 5 м = 3005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2 а 90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290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2 км 90 м = 2090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657535"/>
            <a:ext cx="592567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70" y="3920493"/>
            <a:ext cx="2109365" cy="280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85482" y="80221"/>
            <a:ext cx="11223812" cy="333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а,    9 а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8 а 70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 а,   3 а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2 а 90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км, 9 км 2 м,  8 км 70 м          6 км, 3 км 5 м,  2 км 90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397477" y="2850776"/>
            <a:ext cx="3540067" cy="79785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00CC439-71C4-462D-8D81-775B491F8CBC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перевод значений площади и длины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D43DE7-E43F-49EC-A61D-7A358EC501BD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39699093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332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а,    9 а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8 а 70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 а,   3 а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2 а 90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км, 9 км 2 м,  8 км 70 м          6 км, 3 км 5 м,  2 км 90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599765" y="4069976"/>
            <a:ext cx="411504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и 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 а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 км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7043301" y="4069976"/>
            <a:ext cx="3328863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 а = 100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 а = </a:t>
            </a:r>
            <a:r>
              <a:rPr lang="ru-RU" sz="2800" b="1" dirty="0">
                <a:solidFill>
                  <a:srgbClr val="FF0000"/>
                </a:solidFill>
              </a:rPr>
              <a:t>400 </a:t>
            </a:r>
            <a:r>
              <a:rPr lang="ru-RU" sz="2800" b="1" dirty="0"/>
              <a:t>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 км = 1000 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 км = </a:t>
            </a:r>
            <a:r>
              <a:rPr lang="ru-RU" sz="2800" b="1" dirty="0">
                <a:solidFill>
                  <a:srgbClr val="FF0000"/>
                </a:solidFill>
              </a:rPr>
              <a:t>4000</a:t>
            </a:r>
            <a:r>
              <a:rPr lang="ru-RU" sz="2800" b="1" dirty="0"/>
              <a:t> м.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878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332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а,    9 а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8 а 70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 а,   3 а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2 а 90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км, 9 км 2 м,  8 км 70 м          6 км, 3 км 5 м,  2 км 90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402541" y="4069976"/>
            <a:ext cx="3797475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и 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 а 5</a:t>
            </a:r>
            <a:r>
              <a:rPr lang="ru-RU" sz="2800" b="1" dirty="0">
                <a:solidFill>
                  <a:srgbClr val="FF0000"/>
                </a:solidFill>
              </a:rPr>
              <a:t>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 км 5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6452819" y="3505199"/>
            <a:ext cx="3919345" cy="33210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 а = 100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 а = 400 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/>
              <a:t>400 м</a:t>
            </a:r>
            <a:r>
              <a:rPr lang="ru-RU" sz="2800" b="1" baseline="30000" dirty="0"/>
              <a:t>2</a:t>
            </a:r>
            <a:r>
              <a:rPr lang="ru-RU" sz="2800" b="1" dirty="0"/>
              <a:t> +  5 м</a:t>
            </a:r>
            <a:r>
              <a:rPr lang="ru-RU" sz="2800" b="1" baseline="30000" dirty="0"/>
              <a:t>2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405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 км = 1000 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 км = 4000 м,</a:t>
            </a:r>
          </a:p>
          <a:p>
            <a:pPr algn="ctr"/>
            <a:r>
              <a:rPr lang="ru-RU" sz="2800" b="1" dirty="0"/>
              <a:t>4000 м + 5 м = </a:t>
            </a:r>
            <a:r>
              <a:rPr lang="ru-RU" sz="2800" b="1" dirty="0">
                <a:solidFill>
                  <a:srgbClr val="FF0000"/>
                </a:solidFill>
              </a:rPr>
              <a:t>4005 м</a:t>
            </a:r>
            <a:r>
              <a:rPr lang="ru-RU" sz="2800" b="1" dirty="0"/>
              <a:t>.</a:t>
            </a:r>
          </a:p>
          <a:p>
            <a:pPr algn="ctr"/>
            <a:endParaRPr lang="ru-RU" sz="2800" b="1" dirty="0"/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82687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332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а,    9 а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8 а 70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 а,   3 а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2 а 90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км, 9 км 2 м,  8 км 70 м          6 км, 3 км 5 м,  2 км 90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402541" y="4069976"/>
            <a:ext cx="3797475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и 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 а 50</a:t>
            </a:r>
            <a:r>
              <a:rPr lang="ru-RU" sz="2800" b="1" dirty="0">
                <a:solidFill>
                  <a:srgbClr val="FF0000"/>
                </a:solidFill>
              </a:rPr>
              <a:t>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 км 50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6452819" y="3505200"/>
            <a:ext cx="4134499" cy="31946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 а = 100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 а = 400 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/>
              <a:t>400 м</a:t>
            </a:r>
            <a:r>
              <a:rPr lang="ru-RU" sz="2800" b="1" baseline="30000" dirty="0"/>
              <a:t>2</a:t>
            </a:r>
            <a:r>
              <a:rPr lang="ru-RU" sz="2800" b="1" dirty="0"/>
              <a:t> +  50 м</a:t>
            </a:r>
            <a:r>
              <a:rPr lang="ru-RU" sz="2800" b="1" baseline="30000" dirty="0"/>
              <a:t>2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450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 км = 1000 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 км = 4000 м,</a:t>
            </a:r>
          </a:p>
          <a:p>
            <a:pPr algn="ctr"/>
            <a:r>
              <a:rPr lang="ru-RU" sz="2800" b="1" dirty="0"/>
              <a:t>4000 м + 50 м = </a:t>
            </a:r>
            <a:r>
              <a:rPr lang="ru-RU" sz="2800" b="1" dirty="0">
                <a:solidFill>
                  <a:srgbClr val="FF0000"/>
                </a:solidFill>
              </a:rPr>
              <a:t>4050 м</a:t>
            </a:r>
            <a:r>
              <a:rPr lang="ru-RU" sz="2800" b="1" dirty="0"/>
              <a:t>.</a:t>
            </a:r>
          </a:p>
          <a:p>
            <a:pPr algn="ctr"/>
            <a:endParaRPr lang="ru-RU" sz="2800" b="1" dirty="0"/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0853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85482" y="80221"/>
            <a:ext cx="11223812" cy="3860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    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а,    9 а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8 а 70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6 а,   3 а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2 а 90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км, 9 км 2 м,  8 км 70 м          6 км, 3 км 5 м,  2 км 90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00CC439-71C4-462D-8D81-775B491F8CBC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перевод значений площади и длины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D43DE7-E43F-49EC-A61D-7A358EC501BD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364523309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22534</TotalTime>
  <Words>1202</Words>
  <Application>Microsoft Office PowerPoint</Application>
  <PresentationFormat>Шырокаэкранны</PresentationFormat>
  <Paragraphs>182</Paragraphs>
  <Slides>17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17</vt:i4>
      </vt:variant>
    </vt:vector>
  </HeadingPairs>
  <TitlesOfParts>
    <vt:vector size="24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а, 1 м²) и длины (1 км, 1 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411</cp:revision>
  <dcterms:created xsi:type="dcterms:W3CDTF">2022-11-26T19:01:26Z</dcterms:created>
  <dcterms:modified xsi:type="dcterms:W3CDTF">2025-11-05T17:12:08Z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