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79" r:id="rId4"/>
  </p:sldMasterIdLst>
  <p:handoutMasterIdLst>
    <p:handoutMasterId r:id="rId16"/>
  </p:handoutMasterIdLst>
  <p:sldIdLst>
    <p:sldId id="447" r:id="rId5"/>
    <p:sldId id="421" r:id="rId6"/>
    <p:sldId id="435" r:id="rId7"/>
    <p:sldId id="436" r:id="rId8"/>
    <p:sldId id="329" r:id="rId9"/>
    <p:sldId id="420" r:id="rId10"/>
    <p:sldId id="448" r:id="rId11"/>
    <p:sldId id="449" r:id="rId12"/>
    <p:sldId id="450" r:id="rId13"/>
    <p:sldId id="326" r:id="rId14"/>
    <p:sldId id="26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  <p:cmAuthor id="3" name="Elena" initials="E" lastIdx="2" clrIdx="2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165" autoAdjust="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2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02.11.2025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pn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3.png"/><Relationship Id="rId4" Type="http://schemas.openxmlformats.org/officeDocument/2006/relationships/image" Target="../media/image8.pn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31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2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га, 1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а, 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км, 1 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13</a:t>
            </a:r>
          </a:p>
        </p:txBody>
      </p:sp>
    </p:spTree>
    <p:extLst>
      <p:ext uri="{BB962C8B-B14F-4D97-AF65-F5344CB8AC3E}">
        <p14:creationId xmlns:p14="http://schemas.microsoft.com/office/powerpoint/2010/main" val="173118737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574684" y="3814447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2247" y="1681439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3055182" y="1126430"/>
            <a:ext cx="6017100" cy="230257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</a:t>
            </a:r>
            <a:r>
              <a:rPr lang="ru-RU" dirty="0"/>
              <a:t>: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квадратных метров </a:t>
            </a:r>
            <a:r>
              <a:rPr lang="ru-RU" sz="2400" b="1" dirty="0"/>
              <a:t>в одном гектаре; 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аров </a:t>
            </a:r>
            <a:r>
              <a:rPr lang="ru-RU" sz="2400" b="1" dirty="0"/>
              <a:t>в одном квадратном гектаре;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квадратных метров </a:t>
            </a:r>
            <a:r>
              <a:rPr lang="ru-RU" sz="2400" b="1" dirty="0"/>
              <a:t>в одном аре;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метров</a:t>
            </a:r>
            <a:r>
              <a:rPr lang="ru-RU" sz="2400" b="1" dirty="0"/>
              <a:t> в одном километре?</a:t>
            </a:r>
          </a:p>
          <a:p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3299012" y="3551441"/>
            <a:ext cx="7601109" cy="143293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длины 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из одних единиц измерения в другие?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182" y="5741309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81" y="3188632"/>
            <a:ext cx="2073602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5226424"/>
            <a:ext cx="7192899" cy="124087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Повтори единицы площади и длины!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3C71052-94EC-426D-B870-F0FDC1DBAC7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129BE0A-B45C-423E-B119-30F2CBE9E84B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5629575" y="1969762"/>
            <a:ext cx="2895859" cy="2155552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EE36509-EF20-4A9B-B9DC-0268F4211524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8633011" y="1708475"/>
            <a:ext cx="3044635" cy="237154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9EE6EC2-550D-4F00-99DB-A16B6A455908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2626138" y="1969762"/>
            <a:ext cx="2895859" cy="201739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11"/>
          <a:stretch>
            <a:fillRect/>
          </a:stretch>
        </p:blipFill>
        <p:spPr>
          <a:xfrm>
            <a:off x="286871" y="1874738"/>
            <a:ext cx="2339265" cy="217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497106" y="301127"/>
            <a:ext cx="9325449" cy="5438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 пропущенные числа, чтобы записи были верными.</a:t>
            </a:r>
          </a:p>
          <a:p>
            <a:pPr marL="586105">
              <a:lnSpc>
                <a:spcPct val="107000"/>
              </a:lnSpc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  <a:endParaRPr lang="ru-RU" sz="2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8 га = ?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8 км = ? м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60 а = ?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                                  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 км = ?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300 га = ? а                       300 км = ? м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502 345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га ?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502 345 м = ? км ? 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52 345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а ?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52 345 м = ? км ? м      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endParaRPr lang="ru-RU" sz="2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3 га = ?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3 км = ? м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70 а = ?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                                  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 км = ?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600 га = ? а                       600 км = ? м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305 987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га ?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305 987 м = ? км ? 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35 987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? а ?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35 987 м = ? км ? м </a:t>
            </a:r>
            <a:endParaRPr lang="ru-RU" sz="24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5771956"/>
            <a:ext cx="3540067" cy="961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0295CCE-BB68-4019-BF80-7811392E08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37" y="3783106"/>
            <a:ext cx="1914798" cy="297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62033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90165" y="301127"/>
            <a:ext cx="9439834" cy="5970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 пропущенные числа, чтобы записи были верными.</a:t>
            </a:r>
          </a:p>
          <a:p>
            <a:pPr marL="586105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Вариант 1       </a:t>
            </a:r>
          </a:p>
          <a:p>
            <a:pPr marL="586105" algn="just">
              <a:lnSpc>
                <a:spcPct val="107000"/>
              </a:lnSpc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га = 80 000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8 км = 8 000 м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 а = 6000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                                               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 км = 60 000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300 га = 30 000 а                              300 км = 300 000 м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502 345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 га 2 345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502 345 м = 502 км 345 м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52 345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523 а 45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52 345 м = 52 км 345 м      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га = 30 000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3 км = 3 000 м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 а = 7000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                                                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 км = 70 000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600 га = 60 000 а                               600 км = 600 000 м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305 987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 га 5987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305 987 м = 305 км 987 м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35 987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359 а 87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35 987 м = 35 км 987 м      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72632" y="5598858"/>
            <a:ext cx="6464428" cy="11345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проверьте друг у друга правильность выполнения задания.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C632C21-881B-4AD2-BBCB-75B642086D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19" y="3962400"/>
            <a:ext cx="1981038" cy="277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71348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6A91C1A7-5B2E-4052-AF75-45889C235D5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03991" y="1642433"/>
            <a:ext cx="6906768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45858"/>
            <a:ext cx="2129091" cy="30121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502770" y="5863549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5961529"/>
            <a:ext cx="5567083" cy="8440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519082" y="439272"/>
            <a:ext cx="8292353" cy="7742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 сотен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аров.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45858"/>
            <a:ext cx="2129091" cy="30121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502770" y="5863549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725271" y="5961529"/>
            <a:ext cx="6974541" cy="8440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070847" y="152400"/>
            <a:ext cx="8540753" cy="7742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аров.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8467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сотен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тысяча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97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4904039"/>
            <a:ext cx="705522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07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22750</TotalTime>
  <Words>718</Words>
  <Application>Microsoft Office PowerPoint</Application>
  <PresentationFormat>Шырокаэкранны</PresentationFormat>
  <Paragraphs>113</Paragraphs>
  <Slides>11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11</vt:i4>
      </vt:variant>
    </vt:vector>
  </HeadingPairs>
  <TitlesOfParts>
    <vt:vector size="18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га, 1 а, 1 м²) и длины (1 км, 1 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426</cp:revision>
  <dcterms:created xsi:type="dcterms:W3CDTF">2022-11-26T19:01:26Z</dcterms:created>
  <dcterms:modified xsi:type="dcterms:W3CDTF">2025-11-02T18:38:34Z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