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notesMasterIdLst>
    <p:notesMasterId r:id="rId18"/>
  </p:notesMasterIdLst>
  <p:handoutMasterIdLst>
    <p:handoutMasterId r:id="rId19"/>
  </p:handoutMasterIdLst>
  <p:sldIdLst>
    <p:sldId id="451" r:id="rId5"/>
    <p:sldId id="421" r:id="rId6"/>
    <p:sldId id="429" r:id="rId7"/>
    <p:sldId id="437" r:id="rId8"/>
    <p:sldId id="436" r:id="rId9"/>
    <p:sldId id="453" r:id="rId10"/>
    <p:sldId id="329" r:id="rId11"/>
    <p:sldId id="420" r:id="rId12"/>
    <p:sldId id="448" r:id="rId13"/>
    <p:sldId id="449" r:id="rId14"/>
    <p:sldId id="45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641" autoAdjust="0"/>
  </p:normalViewPr>
  <p:slideViewPr>
    <p:cSldViewPr snapToGrid="0">
      <p:cViewPr varScale="1">
        <p:scale>
          <a:sx n="75" d="100"/>
          <a:sy n="75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10E57-85E5-4AD7-A4B9-E9A735A5C3F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D4138-F2D7-42AA-8642-B0231AA75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3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3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6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5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1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4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га, 1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93670426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574684" y="3814447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2247" y="168143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055182" y="1126430"/>
            <a:ext cx="6017100" cy="230257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</a:t>
            </a:r>
            <a:r>
              <a:rPr lang="ru-RU" dirty="0"/>
              <a:t>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метров </a:t>
            </a:r>
            <a:r>
              <a:rPr lang="ru-RU" sz="2400" b="1" dirty="0"/>
              <a:t>в одном гектаре; 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аров </a:t>
            </a:r>
            <a:r>
              <a:rPr lang="ru-RU" sz="2400" b="1" dirty="0"/>
              <a:t>в одном квадратном гектаре;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метров </a:t>
            </a:r>
            <a:r>
              <a:rPr lang="ru-RU" sz="2400" b="1" dirty="0"/>
              <a:t>в одном аре;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метров</a:t>
            </a:r>
            <a:r>
              <a:rPr lang="ru-RU" sz="2400" b="1" dirty="0"/>
              <a:t> в одном километре?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299012" y="3551441"/>
            <a:ext cx="7601109" cy="1432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2" y="5741309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5226424"/>
            <a:ext cx="71928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29BE0A-B45C-423E-B119-30F2CBE9E84B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585007" y="1874738"/>
            <a:ext cx="2895859" cy="217731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36509-EF20-4A9B-B9DC-0268F4211524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8633012" y="1708475"/>
            <a:ext cx="3193228" cy="237154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9EE6EC2-550D-4F00-99DB-A16B6A455908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2679926" y="1874738"/>
            <a:ext cx="2895859" cy="209980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286871" y="1874738"/>
            <a:ext cx="2339265" cy="217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44414" y="158130"/>
            <a:ext cx="9503515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3 999 м                  7 км 80 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70 800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км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49 798 м               549 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54 км 9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га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3 999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 га 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70 800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а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49 798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549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а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873873"/>
            <a:ext cx="3540067" cy="903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98482" y="301127"/>
            <a:ext cx="10431517" cy="350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Сравни.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    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3 999 м                  7 км 80 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70 800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км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49 798 м               549 м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54 км 9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521200"/>
            <a:ext cx="6009551" cy="21786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сравнение</a:t>
            </a:r>
            <a:r>
              <a:rPr lang="ru-RU" sz="2800" b="1" i="1" dirty="0">
                <a:solidFill>
                  <a:schemeClr val="tx1"/>
                </a:solidFill>
              </a:rPr>
              <a:t> и осуществлял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2872197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50428" y="301127"/>
            <a:ext cx="9979572" cy="360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Сравни.</a:t>
            </a: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га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3 999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 га 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70 800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а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49 798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549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а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  <p:sp>
        <p:nvSpPr>
          <p:cNvPr id="15" name="Прямоугольник 12">
            <a:extLst>
              <a:ext uri="{FF2B5EF4-FFF2-40B4-BE49-F238E27FC236}">
                <a16:creationId xmlns:a16="http://schemas.microsoft.com/office/drawing/2014/main" id="{949926A7-BC6D-4A03-95F6-8707F440F79A}"/>
              </a:ext>
            </a:extLst>
          </p:cNvPr>
          <p:cNvSpPr/>
          <p:nvPr/>
        </p:nvSpPr>
        <p:spPr>
          <a:xfrm>
            <a:off x="322730" y="4521200"/>
            <a:ext cx="6009551" cy="21786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сравнение</a:t>
            </a:r>
            <a:r>
              <a:rPr lang="ru-RU" sz="2800" b="1" i="1" dirty="0">
                <a:solidFill>
                  <a:schemeClr val="tx1"/>
                </a:solidFill>
              </a:rPr>
              <a:t> и осуществлял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из одних единиц измерения в другие.</a:t>
            </a:r>
          </a:p>
        </p:txBody>
      </p:sp>
    </p:spTree>
    <p:extLst>
      <p:ext uri="{BB962C8B-B14F-4D97-AF65-F5344CB8AC3E}">
        <p14:creationId xmlns:p14="http://schemas.microsoft.com/office/powerpoint/2010/main" val="784866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4533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км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3 999 м                  7 км 80 м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70 800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км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49 798 м               549 м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54 км 9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га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3 999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7 га 80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70 800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а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49 798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549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E722CDA-905D-4635-BFB5-DAD65D662D9E}"/>
              </a:ext>
            </a:extLst>
          </p:cNvPr>
          <p:cNvSpPr/>
          <p:nvPr/>
        </p:nvSpPr>
        <p:spPr>
          <a:xfrm>
            <a:off x="3585881" y="5244663"/>
            <a:ext cx="5925671" cy="15331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25B408F-696B-43B4-A47D-9AA601658263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711635" y="1329410"/>
            <a:ext cx="420822" cy="352245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5CC4720-26DA-42AB-BFC2-B7AA79055A5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829969" y="1924835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90C4CE-5EDE-410C-9A18-724715B6D6A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534379" y="3091531"/>
            <a:ext cx="420822" cy="313764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7315C6F-9914-4410-8679-1BE615D2B51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48496" y="1338457"/>
            <a:ext cx="358588" cy="343198"/>
          </a:xfrm>
          <a:prstGeom prst="rect">
            <a:avLst/>
          </a:prstGeom>
          <a:noFill/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47D8B84-182F-49FA-B614-F83E0BC8C98D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32341" y="3648475"/>
            <a:ext cx="358588" cy="343198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A911A58-295E-4745-AB18-968863E80D7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46952" y="3066884"/>
            <a:ext cx="358588" cy="343198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B94B4CF-8E5E-4C45-8188-10719FAD170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95011" y="3605464"/>
            <a:ext cx="358588" cy="343198"/>
          </a:xfrm>
          <a:prstGeom prst="rect">
            <a:avLst/>
          </a:prstGeom>
          <a:noFill/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95FDA58-74D5-49F2-9616-4B6A6D6789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635190"/>
            <a:ext cx="2143312" cy="3098206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C3A2905C-3AE7-4B23-AC1B-85BE246EB0FE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7544" y="1863870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38968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BFE25D07-1F56-4F71-B858-6743762265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03991" y="1529745"/>
            <a:ext cx="69067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45858"/>
            <a:ext cx="2129091" cy="3012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961529"/>
            <a:ext cx="5567083" cy="8440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19082" y="439272"/>
            <a:ext cx="8292353" cy="774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45858"/>
            <a:ext cx="2129091" cy="3012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725271" y="5961529"/>
            <a:ext cx="6974541" cy="8440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070847" y="152400"/>
            <a:ext cx="8540753" cy="774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46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22083</TotalTime>
  <Words>667</Words>
  <Application>Microsoft Office PowerPoint</Application>
  <PresentationFormat>Шырокаэкранны</PresentationFormat>
  <Paragraphs>129</Paragraphs>
  <Slides>13</Slides>
  <Notes>2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га, 1 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431</cp:revision>
  <dcterms:created xsi:type="dcterms:W3CDTF">2022-11-26T19:01:26Z</dcterms:created>
  <dcterms:modified xsi:type="dcterms:W3CDTF">2025-11-02T18:35:40Z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