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263" r:id="rId5"/>
    <p:sldId id="449" r:id="rId6"/>
    <p:sldId id="429" r:id="rId7"/>
    <p:sldId id="422" r:id="rId8"/>
    <p:sldId id="436" r:id="rId9"/>
    <p:sldId id="437" r:id="rId10"/>
    <p:sldId id="450" r:id="rId11"/>
    <p:sldId id="451" r:id="rId12"/>
    <p:sldId id="452" r:id="rId13"/>
    <p:sldId id="329" r:id="rId14"/>
    <p:sldId id="420" r:id="rId15"/>
    <p:sldId id="453" r:id="rId16"/>
    <p:sldId id="440" r:id="rId17"/>
    <p:sldId id="454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263"/>
            <p14:sldId id="449"/>
            <p14:sldId id="429"/>
            <p14:sldId id="422"/>
            <p14:sldId id="436"/>
            <p14:sldId id="437"/>
            <p14:sldId id="450"/>
            <p14:sldId id="451"/>
            <p14:sldId id="452"/>
            <p14:sldId id="329"/>
            <p14:sldId id="420"/>
            <p14:sldId id="453"/>
            <p14:sldId id="440"/>
            <p14:sldId id="454"/>
          </p14:sldIdLst>
        </p14:section>
        <p14:section name="Раздел без заголовка" id="{A80F975B-4383-4DEF-B3DF-000491390280}">
          <p14:sldIdLst>
            <p14:sldId id="32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га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3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FCA37A36-FF0A-4934-8B37-BBB596B64A5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03991" y="1642433"/>
            <a:ext cx="690676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76918"/>
            <a:ext cx="2310997" cy="3228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783105" y="4904039"/>
            <a:ext cx="565672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612776"/>
            <a:ext cx="2230315" cy="3192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45669" y="5620871"/>
            <a:ext cx="7315200" cy="11389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сотен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гектару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95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272118"/>
            <a:ext cx="2257209" cy="3258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360894"/>
            <a:ext cx="5567083" cy="10578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75637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сотен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62DDF2D-29FD-4307-9996-734DBDD83703}"/>
              </a:ext>
            </a:extLst>
          </p:cNvPr>
          <p:cNvSpPr/>
          <p:nvPr/>
        </p:nvSpPr>
        <p:spPr>
          <a:xfrm>
            <a:off x="3145669" y="5217459"/>
            <a:ext cx="7315200" cy="1145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697103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167118" y="359842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795" y="1245792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1371600" y="1245792"/>
            <a:ext cx="9944413" cy="18565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 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гектаров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ста сотнях квадратных метров </a:t>
            </a:r>
            <a:r>
              <a:rPr lang="ru-RU" sz="2400" b="1" dirty="0"/>
              <a:t>или в</a:t>
            </a:r>
            <a:r>
              <a:rPr lang="ru-RU" sz="2400" b="1" dirty="0">
                <a:solidFill>
                  <a:srgbClr val="FF0000"/>
                </a:solidFill>
              </a:rPr>
              <a:t> десяти тысячах  квадратных метров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 километров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сотнях метров</a:t>
            </a:r>
            <a:r>
              <a:rPr lang="ru-RU" sz="2400" b="1" dirty="0"/>
              <a:t> или в </a:t>
            </a:r>
            <a:r>
              <a:rPr lang="ru-RU" sz="2400" b="1" dirty="0">
                <a:solidFill>
                  <a:srgbClr val="FF0000"/>
                </a:solidFill>
              </a:rPr>
              <a:t>одной тысячи метров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488518"/>
            <a:ext cx="822959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485" y="518702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930588"/>
            <a:ext cx="7192899" cy="144731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97B598-54B3-4246-A98C-CA900DCE65D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129201" y="1861311"/>
            <a:ext cx="4210045" cy="226820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F579047-6271-4412-8F40-5F4757770A8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417752" y="1747136"/>
            <a:ext cx="4259895" cy="30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612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439271"/>
            <a:ext cx="11688079" cy="3027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60 000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50 000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20 000 м,   900 000 м,   60 000 м            30 000 м,   700 000 м,   50 000 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758266"/>
            <a:ext cx="1977401" cy="30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680447" y="301127"/>
            <a:ext cx="8997199" cy="5499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га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20 000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км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га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900 000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км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га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км      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га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км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га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700 000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км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50 000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 га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50 000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50 км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30764"/>
            <a:ext cx="5925671" cy="13470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" y="3818965"/>
            <a:ext cx="2087850" cy="291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522462"/>
            <a:ext cx="11811688" cy="2910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60 000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50 000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20 000 м,   900 000 м,   60 000 м           30 000 м,   700 000 м,   50 000 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36042"/>
            <a:ext cx="2086879" cy="294173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0F5CF7-C3B3-4799-8D6F-8A7459D4E792}"/>
              </a:ext>
            </a:extLst>
          </p:cNvPr>
          <p:cNvSpPr/>
          <p:nvPr/>
        </p:nvSpPr>
        <p:spPr>
          <a:xfrm>
            <a:off x="2259107" y="3944471"/>
            <a:ext cx="5065058" cy="23900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парами  числовые значения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10417"/>
            <a:ext cx="11811688" cy="3088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60 000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50 000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20 000 м,    900 000 м,   60 000 м            30 000 м,  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700 000 м,   50 000 м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71482" y="3712769"/>
            <a:ext cx="3729318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гектарах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40 000 м</a:t>
            </a:r>
            <a:r>
              <a:rPr lang="ru-RU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40 000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712767"/>
            <a:ext cx="4231341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10 000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га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40 000 м</a:t>
            </a:r>
            <a:r>
              <a:rPr lang="ru-RU" sz="2800" b="1" baseline="30000" dirty="0"/>
              <a:t>2</a:t>
            </a:r>
            <a:r>
              <a:rPr lang="ru-RU" sz="2800" b="1" dirty="0"/>
              <a:t> = 4 га,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км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40 000 м = 40 км.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10417"/>
            <a:ext cx="11811688" cy="3088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60 000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50 000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20 000 м,    900 000 м,   60 000 м            30 000 м,  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700 000 м,   50 000 м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71481" y="3712769"/>
            <a:ext cx="3899647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гектарах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километрах: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800 000 м</a:t>
            </a:r>
            <a:r>
              <a:rPr lang="ru-RU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800 000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712767"/>
            <a:ext cx="4231341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10 000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га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800 000 м</a:t>
            </a:r>
            <a:r>
              <a:rPr lang="ru-RU" sz="2800" b="1" baseline="30000" dirty="0"/>
              <a:t>2</a:t>
            </a:r>
            <a:r>
              <a:rPr lang="ru-RU" sz="2800" b="1" dirty="0"/>
              <a:t> = 80 га,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1000 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км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800 000 м = 800 км.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26352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522462"/>
            <a:ext cx="11811688" cy="2910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        Вариант 2</a:t>
            </a: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900 000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60 000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30 000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50 000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20 000 м,   900 000 м,   60 000 м            30 000 м,   700 000 м,   50 000 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36042"/>
            <a:ext cx="2086879" cy="294173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0F5CF7-C3B3-4799-8D6F-8A7459D4E792}"/>
              </a:ext>
            </a:extLst>
          </p:cNvPr>
          <p:cNvSpPr/>
          <p:nvPr/>
        </p:nvSpPr>
        <p:spPr>
          <a:xfrm>
            <a:off x="2259107" y="3944471"/>
            <a:ext cx="5065058" cy="23900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парами  числовые значения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55957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680447" y="301127"/>
            <a:ext cx="8997199" cy="5499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гектарах и километрах.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га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км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га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900 000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км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га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км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га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км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га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700 000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км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50 000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 га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50 000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50 км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30764"/>
            <a:ext cx="5925671" cy="13470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" y="3818965"/>
            <a:ext cx="2087850" cy="291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707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27774</TotalTime>
  <Words>1012</Words>
  <Application>Microsoft Office PowerPoint</Application>
  <PresentationFormat>Шырокаэкранны</PresentationFormat>
  <Paragraphs>158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Сравнение и сопоставление систем мер   площади (1 га, 1 м²) и длины (1 км, 1 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447</cp:revision>
  <dcterms:created xsi:type="dcterms:W3CDTF">2022-11-26T19:01:26Z</dcterms:created>
  <dcterms:modified xsi:type="dcterms:W3CDTF">2025-11-02T18:18:27Z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