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handoutMasterIdLst>
    <p:handoutMasterId r:id="rId16"/>
  </p:handoutMasterIdLst>
  <p:sldIdLst>
    <p:sldId id="441" r:id="rId5"/>
    <p:sldId id="442" r:id="rId6"/>
    <p:sldId id="429" r:id="rId7"/>
    <p:sldId id="443" r:id="rId8"/>
    <p:sldId id="329" r:id="rId9"/>
    <p:sldId id="420" r:id="rId10"/>
    <p:sldId id="433" r:id="rId11"/>
    <p:sldId id="437" r:id="rId12"/>
    <p:sldId id="438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4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3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4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 га,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6</a:t>
            </a:r>
          </a:p>
        </p:txBody>
      </p:sp>
    </p:spTree>
    <p:extLst>
      <p:ext uri="{BB962C8B-B14F-4D97-AF65-F5344CB8AC3E}">
        <p14:creationId xmlns:p14="http://schemas.microsoft.com/office/powerpoint/2010/main" val="2088855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гектаре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797B598-54B3-4246-A98C-CA900DCE65D3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07707" y="1747137"/>
            <a:ext cx="4210045" cy="249083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F579047-6271-4412-8F40-5F4757770A8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17752" y="1747136"/>
            <a:ext cx="4259895" cy="308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183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47568"/>
            <a:ext cx="10123736" cy="4797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 га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59 999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2 га + 5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 км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59 999 м           2 км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+ 5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2005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4 га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38 485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5 га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5070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4 км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38 485 м          5 км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5070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338044"/>
            <a:ext cx="3540067" cy="10627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6AF6BF-36CD-4672-BAA8-57BBB25B53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5338044"/>
            <a:ext cx="2149631" cy="143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47568"/>
            <a:ext cx="10123736" cy="4797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 га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59 999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2 га + 5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2005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 км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59 999 м           2 км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+ 5 м = 2005 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4 га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38 485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5 га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5070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4 км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38 485 м          5 км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+ 70 м =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5070 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00EE5FD-FAB1-48F4-956A-B3A36B670189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409147" y="2052918"/>
            <a:ext cx="420822" cy="313764"/>
          </a:xfrm>
          <a:prstGeom prst="rect">
            <a:avLst/>
          </a:prstGeom>
          <a:noFill/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C7195F5-344F-43F5-A119-D0ECC4C405C4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362033" y="2052918"/>
            <a:ext cx="420822" cy="313764"/>
          </a:xfrm>
          <a:prstGeom prst="rect">
            <a:avLst/>
          </a:prstGeom>
          <a:noFill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31EE124-1017-4F7D-B279-B265AC55361F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454729" y="3980330"/>
            <a:ext cx="420822" cy="313764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30F4F7C-E138-49BB-BC82-7AE8C8D350DB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584207" y="3980330"/>
            <a:ext cx="420822" cy="313764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FBD6791-FFDE-4453-8804-83882B73485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7839" y="4549185"/>
            <a:ext cx="358588" cy="343198"/>
          </a:xfrm>
          <a:prstGeom prst="rect">
            <a:avLst/>
          </a:prstGeom>
          <a:noFill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BD8225-98AA-472E-84FC-9CFEE5B45F4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85845" y="2658709"/>
            <a:ext cx="358588" cy="343198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F187943-FA6C-483C-9D48-A2450650D0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65" y="3971365"/>
            <a:ext cx="2109365" cy="2806413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ED6B57C-3695-4D0D-989C-14FF899DFA23}"/>
              </a:ext>
            </a:extLst>
          </p:cNvPr>
          <p:cNvSpPr/>
          <p:nvPr/>
        </p:nvSpPr>
        <p:spPr>
          <a:xfrm>
            <a:off x="3906428" y="5522259"/>
            <a:ext cx="5061044" cy="12111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7329225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C084EE4E-ACC2-4C4C-BA37-74393F1F8BF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80191" y="1706688"/>
            <a:ext cx="67543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90482"/>
            <a:ext cx="5567083" cy="942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224118"/>
            <a:ext cx="9421906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 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метров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5629835"/>
            <a:ext cx="7055222" cy="1175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891553" y="251012"/>
            <a:ext cx="873162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гектаре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21457</TotalTime>
  <Words>458</Words>
  <Application>Microsoft Office PowerPoint</Application>
  <PresentationFormat>Шырокаэкранны</PresentationFormat>
  <Paragraphs>88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га,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399</cp:revision>
  <dcterms:created xsi:type="dcterms:W3CDTF">2022-11-26T19:01:26Z</dcterms:created>
  <dcterms:modified xsi:type="dcterms:W3CDTF">2025-11-05T17:06:28Z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