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64" r:id="rId5"/>
    <p:sldId id="279" r:id="rId6"/>
    <p:sldId id="266" r:id="rId7"/>
    <p:sldId id="277" r:id="rId8"/>
    <p:sldId id="280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42924"/>
            <a:ext cx="514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РАСТЕНИЯ ― ЧАСТЬ ЖИВОЙ ПРИРОДЫ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214692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Коваленко </a:t>
            </a:r>
            <a:r>
              <a:rPr lang="ru-RU" sz="14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ru-RU" sz="140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 В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.,</a:t>
            </a:r>
          </a:p>
          <a:p>
            <a:pPr algn="ctr"/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читель начальных классов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ГУО «Средняя школа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№ 17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г. Барановичи»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Admin\Downloads\ISO-50001-Certification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7107"/>
          <a:stretch>
            <a:fillRect/>
          </a:stretch>
        </p:blipFill>
        <p:spPr bwMode="auto">
          <a:xfrm>
            <a:off x="4023836" y="285734"/>
            <a:ext cx="5120164" cy="48577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256945" cy="2986098"/>
          </a:xfrm>
          <a:prstGeom prst="rect">
            <a:avLst/>
          </a:prstGeom>
          <a:noFill/>
        </p:spPr>
      </p:pic>
      <p:pic>
        <p:nvPicPr>
          <p:cNvPr id="3175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 l="11981" r="13737"/>
          <a:stretch>
            <a:fillRect/>
          </a:stretch>
        </p:blipFill>
        <p:spPr bwMode="auto">
          <a:xfrm>
            <a:off x="780644" y="0"/>
            <a:ext cx="1791091" cy="2928940"/>
          </a:xfrm>
          <a:prstGeom prst="rect">
            <a:avLst/>
          </a:prstGeom>
          <a:noFill/>
        </p:spPr>
      </p:pic>
      <p:pic>
        <p:nvPicPr>
          <p:cNvPr id="3175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58"/>
            <a:ext cx="1987532" cy="2649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071684"/>
            <a:ext cx="71438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5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5" name="Picture 11" descr="C:\Users\Admin\Downloads\b6v63w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643170"/>
            <a:ext cx="2286016" cy="2286016"/>
          </a:xfrm>
          <a:prstGeom prst="ellipse">
            <a:avLst/>
          </a:prstGeom>
          <a:noFill/>
        </p:spPr>
      </p:pic>
      <p:pic>
        <p:nvPicPr>
          <p:cNvPr id="31759" name="Picture 15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0424" t="58815" r="18303" b="9746"/>
          <a:stretch>
            <a:fillRect/>
          </a:stretch>
        </p:blipFill>
        <p:spPr bwMode="auto">
          <a:xfrm>
            <a:off x="7500958" y="4000510"/>
            <a:ext cx="1082850" cy="785818"/>
          </a:xfrm>
          <a:prstGeom prst="ellipse">
            <a:avLst/>
          </a:prstGeom>
          <a:noFill/>
        </p:spPr>
      </p:pic>
      <p:pic>
        <p:nvPicPr>
          <p:cNvPr id="13" name="Picture 15" descr="Picture background"/>
          <p:cNvPicPr>
            <a:picLocks noChangeAspect="1" noChangeArrowheads="1"/>
          </p:cNvPicPr>
          <p:nvPr/>
        </p:nvPicPr>
        <p:blipFill>
          <a:blip r:embed="rId7"/>
          <a:srcRect b="42238"/>
          <a:stretch>
            <a:fillRect/>
          </a:stretch>
        </p:blipFill>
        <p:spPr bwMode="auto">
          <a:xfrm>
            <a:off x="4929190" y="2759914"/>
            <a:ext cx="2655281" cy="2169290"/>
          </a:xfrm>
          <a:prstGeom prst="ellipse">
            <a:avLst/>
          </a:prstGeom>
          <a:noFill/>
        </p:spPr>
      </p:pic>
      <p:pic>
        <p:nvPicPr>
          <p:cNvPr id="31761" name="Picture 17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00444"/>
            <a:ext cx="956663" cy="13573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256945" cy="2986098"/>
          </a:xfrm>
          <a:prstGeom prst="rect">
            <a:avLst/>
          </a:prstGeom>
          <a:noFill/>
        </p:spPr>
      </p:pic>
      <p:pic>
        <p:nvPicPr>
          <p:cNvPr id="31750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 l="11981" r="13737"/>
          <a:stretch>
            <a:fillRect/>
          </a:stretch>
        </p:blipFill>
        <p:spPr bwMode="auto">
          <a:xfrm>
            <a:off x="780644" y="0"/>
            <a:ext cx="1791091" cy="2928940"/>
          </a:xfrm>
          <a:prstGeom prst="rect">
            <a:avLst/>
          </a:prstGeom>
          <a:noFill/>
        </p:spPr>
      </p:pic>
      <p:pic>
        <p:nvPicPr>
          <p:cNvPr id="31752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42858"/>
            <a:ext cx="1987532" cy="2649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071684"/>
            <a:ext cx="714380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5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5" name="Picture 11" descr="C:\Users\Admin\Downloads\b6v63w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643188"/>
            <a:ext cx="2286016" cy="2286016"/>
          </a:xfrm>
          <a:prstGeom prst="ellipse">
            <a:avLst/>
          </a:prstGeom>
          <a:noFill/>
        </p:spPr>
      </p:pic>
      <p:pic>
        <p:nvPicPr>
          <p:cNvPr id="31759" name="Picture 15" descr="Picture background"/>
          <p:cNvPicPr>
            <a:picLocks noChangeAspect="1" noChangeArrowheads="1"/>
          </p:cNvPicPr>
          <p:nvPr/>
        </p:nvPicPr>
        <p:blipFill>
          <a:blip r:embed="rId6" cstate="print"/>
          <a:srcRect l="20424" t="58815" r="18303" b="9746"/>
          <a:stretch>
            <a:fillRect/>
          </a:stretch>
        </p:blipFill>
        <p:spPr bwMode="auto">
          <a:xfrm>
            <a:off x="7500958" y="4000510"/>
            <a:ext cx="1082850" cy="785818"/>
          </a:xfrm>
          <a:prstGeom prst="ellipse">
            <a:avLst/>
          </a:prstGeom>
          <a:noFill/>
        </p:spPr>
      </p:pic>
      <p:pic>
        <p:nvPicPr>
          <p:cNvPr id="13" name="Picture 15" descr="Picture background"/>
          <p:cNvPicPr>
            <a:picLocks noChangeAspect="1" noChangeArrowheads="1"/>
          </p:cNvPicPr>
          <p:nvPr/>
        </p:nvPicPr>
        <p:blipFill>
          <a:blip r:embed="rId7"/>
          <a:srcRect b="42238"/>
          <a:stretch>
            <a:fillRect/>
          </a:stretch>
        </p:blipFill>
        <p:spPr bwMode="auto">
          <a:xfrm>
            <a:off x="4929190" y="2759914"/>
            <a:ext cx="2655281" cy="2169290"/>
          </a:xfrm>
          <a:prstGeom prst="ellipse">
            <a:avLst/>
          </a:prstGeom>
          <a:noFill/>
        </p:spPr>
      </p:pic>
      <p:pic>
        <p:nvPicPr>
          <p:cNvPr id="31761" name="Picture 17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500444"/>
            <a:ext cx="956663" cy="1357305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1428728" y="1357304"/>
            <a:ext cx="428628" cy="1714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00562" y="1500180"/>
            <a:ext cx="428628" cy="1714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72330" y="1285866"/>
            <a:ext cx="428628" cy="17144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00298" y="4000510"/>
            <a:ext cx="785818" cy="100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84" y="4000510"/>
            <a:ext cx="785818" cy="1000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6100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000232" y="1785932"/>
            <a:ext cx="857256" cy="114300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785932"/>
            <a:ext cx="857256" cy="114300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6446" y="1785932"/>
            <a:ext cx="857256" cy="114300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785932"/>
            <a:ext cx="857256" cy="114300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58" y="1785932"/>
            <a:ext cx="857256" cy="1143008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71670" y="157161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157161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157161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157161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1571618"/>
            <a:ext cx="500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70"/>
            <a:ext cx="428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>
          <a:xfrm>
            <a:off x="785786" y="1857370"/>
            <a:ext cx="571504" cy="1928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</Words>
  <Application>Microsoft Office PowerPoint</Application>
  <PresentationFormat>Экран (16:9)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Ивановна Бобко</cp:lastModifiedBy>
  <cp:revision>13</cp:revision>
  <dcterms:created xsi:type="dcterms:W3CDTF">2025-08-01T09:15:28Z</dcterms:created>
  <dcterms:modified xsi:type="dcterms:W3CDTF">2025-11-11T11:11:04Z</dcterms:modified>
</cp:coreProperties>
</file>