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7" r:id="rId3"/>
    <p:sldId id="274" r:id="rId4"/>
    <p:sldId id="303" r:id="rId5"/>
    <p:sldId id="276" r:id="rId6"/>
    <p:sldId id="278" r:id="rId7"/>
    <p:sldId id="277" r:id="rId8"/>
    <p:sldId id="280" r:id="rId9"/>
    <p:sldId id="301" r:id="rId10"/>
    <p:sldId id="283" r:id="rId11"/>
    <p:sldId id="281" r:id="rId12"/>
    <p:sldId id="285" r:id="rId13"/>
    <p:sldId id="298" r:id="rId14"/>
    <p:sldId id="284" r:id="rId15"/>
    <p:sldId id="299" r:id="rId16"/>
    <p:sldId id="286" r:id="rId17"/>
    <p:sldId id="300" r:id="rId18"/>
    <p:sldId id="302" r:id="rId19"/>
    <p:sldId id="287" r:id="rId20"/>
    <p:sldId id="288" r:id="rId21"/>
    <p:sldId id="304" r:id="rId22"/>
    <p:sldId id="289" r:id="rId23"/>
    <p:sldId id="290" r:id="rId24"/>
    <p:sldId id="295" r:id="rId25"/>
    <p:sldId id="292" r:id="rId26"/>
    <p:sldId id="293" r:id="rId27"/>
    <p:sldId id="296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FD386-AAC1-45E5-9F77-BBF75D58A0DD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780616-7F23-4894-9BFA-6EF66005183A}">
      <dgm:prSet phldrT="[Текст]"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</a:t>
          </a:r>
        </a:p>
      </dgm:t>
    </dgm:pt>
    <dgm:pt modelId="{00BCAAE4-9A94-4BF2-BBEE-7457AC68F954}" type="parTrans" cxnId="{BC3B1257-B454-4E52-96F4-B042DEDEADC4}">
      <dgm:prSet/>
      <dgm:spPr/>
      <dgm:t>
        <a:bodyPr/>
        <a:lstStyle/>
        <a:p>
          <a:endParaRPr lang="ru-RU"/>
        </a:p>
      </dgm:t>
    </dgm:pt>
    <dgm:pt modelId="{D94D1F7A-C769-43A6-AF99-C4EB497FA89C}" type="sibTrans" cxnId="{BC3B1257-B454-4E52-96F4-B042DEDEADC4}">
      <dgm:prSet/>
      <dgm:spPr/>
      <dgm:t>
        <a:bodyPr/>
        <a:lstStyle/>
        <a:p>
          <a:endParaRPr lang="ru-RU"/>
        </a:p>
      </dgm:t>
    </dgm:pt>
    <dgm:pt modelId="{FF2AE08B-D0B0-427F-9274-C97A0EEE8568}">
      <dgm:prSet phldrT="[Текст]"/>
      <dgm:spPr/>
      <dgm:t>
        <a:bodyPr/>
        <a:lstStyle/>
        <a:p>
          <a:r>
            <a:rPr lang="ru-RU" dirty="0"/>
            <a:t>?</a:t>
          </a:r>
        </a:p>
      </dgm:t>
    </dgm:pt>
    <dgm:pt modelId="{8CFD9663-26E2-4A6E-B3B1-41CF522C51B3}" type="parTrans" cxnId="{29B2D298-04EE-4889-8861-8853958BC750}">
      <dgm:prSet/>
      <dgm:spPr/>
      <dgm:t>
        <a:bodyPr/>
        <a:lstStyle/>
        <a:p>
          <a:endParaRPr lang="ru-RU"/>
        </a:p>
      </dgm:t>
    </dgm:pt>
    <dgm:pt modelId="{F23E4E24-D1F4-43FC-B0B5-4E3ACA410EDB}" type="sibTrans" cxnId="{29B2D298-04EE-4889-8861-8853958BC750}">
      <dgm:prSet/>
      <dgm:spPr/>
      <dgm:t>
        <a:bodyPr/>
        <a:lstStyle/>
        <a:p>
          <a:endParaRPr lang="ru-RU"/>
        </a:p>
      </dgm:t>
    </dgm:pt>
    <dgm:pt modelId="{4EACD6B6-378F-43C4-92A9-ABB31E94BF92}">
      <dgm:prSet phldrT="[Текст]"/>
      <dgm:spPr/>
      <dgm:t>
        <a:bodyPr/>
        <a:lstStyle/>
        <a:p>
          <a:r>
            <a:rPr lang="ru-RU" dirty="0"/>
            <a:t>?</a:t>
          </a:r>
        </a:p>
      </dgm:t>
    </dgm:pt>
    <dgm:pt modelId="{B8383A66-6453-4DC2-A0C1-E7731F9F52E3}" type="parTrans" cxnId="{37F19D95-506E-4334-BFC1-334AA5009A83}">
      <dgm:prSet/>
      <dgm:spPr/>
      <dgm:t>
        <a:bodyPr/>
        <a:lstStyle/>
        <a:p>
          <a:endParaRPr lang="ru-RU"/>
        </a:p>
      </dgm:t>
    </dgm:pt>
    <dgm:pt modelId="{F525DDC4-1F93-40F2-9E26-968511910685}" type="sibTrans" cxnId="{37F19D95-506E-4334-BFC1-334AA5009A83}">
      <dgm:prSet/>
      <dgm:spPr/>
      <dgm:t>
        <a:bodyPr/>
        <a:lstStyle/>
        <a:p>
          <a:endParaRPr lang="ru-RU"/>
        </a:p>
      </dgm:t>
    </dgm:pt>
    <dgm:pt modelId="{ECFBC5B5-5D8B-4D06-9F84-6D5A871B478F}">
      <dgm:prSet phldrT="[Текст]"/>
      <dgm:spPr/>
      <dgm:t>
        <a:bodyPr/>
        <a:lstStyle/>
        <a:p>
          <a:r>
            <a:rPr lang="ru-RU" dirty="0"/>
            <a:t>?</a:t>
          </a:r>
        </a:p>
      </dgm:t>
    </dgm:pt>
    <dgm:pt modelId="{D1149798-0F97-4560-BF35-4433217DC189}" type="parTrans" cxnId="{49251DE1-6D41-41BE-AF77-FF7C9D21D491}">
      <dgm:prSet/>
      <dgm:spPr/>
      <dgm:t>
        <a:bodyPr/>
        <a:lstStyle/>
        <a:p>
          <a:endParaRPr lang="ru-RU"/>
        </a:p>
      </dgm:t>
    </dgm:pt>
    <dgm:pt modelId="{9F589D0C-9650-4A3D-B599-D5047B5F34CA}" type="sibTrans" cxnId="{49251DE1-6D41-41BE-AF77-FF7C9D21D491}">
      <dgm:prSet/>
      <dgm:spPr/>
      <dgm:t>
        <a:bodyPr/>
        <a:lstStyle/>
        <a:p>
          <a:endParaRPr lang="ru-RU"/>
        </a:p>
      </dgm:t>
    </dgm:pt>
    <dgm:pt modelId="{70A7DA4D-F232-476D-BB28-5187CED506B4}">
      <dgm:prSet phldrT="[Текст]"/>
      <dgm:spPr/>
      <dgm:t>
        <a:bodyPr/>
        <a:lstStyle/>
        <a:p>
          <a:r>
            <a:rPr lang="ru-RU" dirty="0"/>
            <a:t>?</a:t>
          </a:r>
        </a:p>
      </dgm:t>
    </dgm:pt>
    <dgm:pt modelId="{6F1CF843-DA2B-49A9-A5B1-3D22FDED2BCD}" type="parTrans" cxnId="{742CA60A-0B0B-46FE-936C-524BE3FC9D55}">
      <dgm:prSet/>
      <dgm:spPr/>
      <dgm:t>
        <a:bodyPr/>
        <a:lstStyle/>
        <a:p>
          <a:endParaRPr lang="ru-RU"/>
        </a:p>
      </dgm:t>
    </dgm:pt>
    <dgm:pt modelId="{BB7A8090-460A-41A0-AFCA-5D34905C37E6}" type="sibTrans" cxnId="{742CA60A-0B0B-46FE-936C-524BE3FC9D55}">
      <dgm:prSet/>
      <dgm:spPr/>
      <dgm:t>
        <a:bodyPr/>
        <a:lstStyle/>
        <a:p>
          <a:endParaRPr lang="ru-RU"/>
        </a:p>
      </dgm:t>
    </dgm:pt>
    <dgm:pt modelId="{F60ACD22-4E35-45BD-9A39-4EB173B86D05}">
      <dgm:prSet/>
      <dgm:spPr/>
      <dgm:t>
        <a:bodyPr/>
        <a:lstStyle/>
        <a:p>
          <a:r>
            <a:rPr lang="ru-RU" dirty="0"/>
            <a:t>?</a:t>
          </a:r>
        </a:p>
      </dgm:t>
    </dgm:pt>
    <dgm:pt modelId="{B016115C-4169-4AE6-A65F-A29E24B0D281}" type="parTrans" cxnId="{74C9509A-56B8-436F-9810-8BE8254311C3}">
      <dgm:prSet/>
      <dgm:spPr/>
      <dgm:t>
        <a:bodyPr/>
        <a:lstStyle/>
        <a:p>
          <a:endParaRPr lang="ru-RU"/>
        </a:p>
      </dgm:t>
    </dgm:pt>
    <dgm:pt modelId="{443B145D-EFB9-4432-B953-47A8B84F975F}" type="sibTrans" cxnId="{74C9509A-56B8-436F-9810-8BE8254311C3}">
      <dgm:prSet/>
      <dgm:spPr/>
      <dgm:t>
        <a:bodyPr/>
        <a:lstStyle/>
        <a:p>
          <a:endParaRPr lang="ru-RU"/>
        </a:p>
      </dgm:t>
    </dgm:pt>
    <dgm:pt modelId="{FCB4AEAC-F04E-4651-8A44-4DB6F5CEBA68}">
      <dgm:prSet/>
      <dgm:spPr/>
      <dgm:t>
        <a:bodyPr/>
        <a:lstStyle/>
        <a:p>
          <a:r>
            <a:rPr lang="ru-RU" dirty="0"/>
            <a:t>?</a:t>
          </a:r>
        </a:p>
      </dgm:t>
    </dgm:pt>
    <dgm:pt modelId="{E425DECC-4134-4514-9CEC-54A9E6A12F57}" type="parTrans" cxnId="{1B0F20DC-D53E-4047-833C-F30BEE4EDC5B}">
      <dgm:prSet/>
      <dgm:spPr/>
      <dgm:t>
        <a:bodyPr/>
        <a:lstStyle/>
        <a:p>
          <a:endParaRPr lang="ru-RU"/>
        </a:p>
      </dgm:t>
    </dgm:pt>
    <dgm:pt modelId="{52473101-0289-4ED2-9092-F1493CEE344C}" type="sibTrans" cxnId="{1B0F20DC-D53E-4047-833C-F30BEE4EDC5B}">
      <dgm:prSet/>
      <dgm:spPr/>
      <dgm:t>
        <a:bodyPr/>
        <a:lstStyle/>
        <a:p>
          <a:endParaRPr lang="ru-RU"/>
        </a:p>
      </dgm:t>
    </dgm:pt>
    <dgm:pt modelId="{8411C550-DBD2-4DEC-95C1-AE1AA9F21853}" type="pres">
      <dgm:prSet presAssocID="{76EFD386-AAC1-45E5-9F77-BBF75D58A0D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BD6B44-E02C-4426-83B6-CD5F786AE58B}" type="pres">
      <dgm:prSet presAssocID="{62780616-7F23-4894-9BFA-6EF66005183A}" presName="centerShape" presStyleLbl="node0" presStyleIdx="0" presStyleCnt="1" custScaleX="481883" custScaleY="121438" custLinFactNeighborX="0" custLinFactNeighborY="1304"/>
      <dgm:spPr/>
    </dgm:pt>
    <dgm:pt modelId="{C152BE6F-BE10-49D6-8103-DDCC17FC8513}" type="pres">
      <dgm:prSet presAssocID="{8CFD9663-26E2-4A6E-B3B1-41CF522C51B3}" presName="parTrans" presStyleLbl="sibTrans2D1" presStyleIdx="0" presStyleCnt="6"/>
      <dgm:spPr/>
    </dgm:pt>
    <dgm:pt modelId="{0CDC30A3-E1B0-4415-A79D-8B65410A2A4D}" type="pres">
      <dgm:prSet presAssocID="{8CFD9663-26E2-4A6E-B3B1-41CF522C51B3}" presName="connectorText" presStyleLbl="sibTrans2D1" presStyleIdx="0" presStyleCnt="6"/>
      <dgm:spPr/>
    </dgm:pt>
    <dgm:pt modelId="{5D332FBA-1A91-436F-865D-50A2C840A2D6}" type="pres">
      <dgm:prSet presAssocID="{FF2AE08B-D0B0-427F-9274-C97A0EEE8568}" presName="node" presStyleLbl="node1" presStyleIdx="0" presStyleCnt="6" custRadScaleRad="109159" custRadScaleInc="-905">
        <dgm:presLayoutVars>
          <dgm:bulletEnabled val="1"/>
        </dgm:presLayoutVars>
      </dgm:prSet>
      <dgm:spPr/>
    </dgm:pt>
    <dgm:pt modelId="{F19C121E-CBBF-406F-93D7-2955A9487F27}" type="pres">
      <dgm:prSet presAssocID="{B8383A66-6453-4DC2-A0C1-E7731F9F52E3}" presName="parTrans" presStyleLbl="sibTrans2D1" presStyleIdx="1" presStyleCnt="6"/>
      <dgm:spPr/>
    </dgm:pt>
    <dgm:pt modelId="{98847CA9-1DAF-4650-A541-9572B0600CE7}" type="pres">
      <dgm:prSet presAssocID="{B8383A66-6453-4DC2-A0C1-E7731F9F52E3}" presName="connectorText" presStyleLbl="sibTrans2D1" presStyleIdx="1" presStyleCnt="6"/>
      <dgm:spPr/>
    </dgm:pt>
    <dgm:pt modelId="{4099F816-28AA-4C3F-9196-803B47A8C0CE}" type="pres">
      <dgm:prSet presAssocID="{4EACD6B6-378F-43C4-92A9-ABB31E94BF92}" presName="node" presStyleLbl="node1" presStyleIdx="1" presStyleCnt="6" custRadScaleRad="173931" custRadScaleInc="6241">
        <dgm:presLayoutVars>
          <dgm:bulletEnabled val="1"/>
        </dgm:presLayoutVars>
      </dgm:prSet>
      <dgm:spPr/>
    </dgm:pt>
    <dgm:pt modelId="{1B97905B-774D-4DFB-B52E-0B50F7C12A03}" type="pres">
      <dgm:prSet presAssocID="{D1149798-0F97-4560-BF35-4433217DC189}" presName="parTrans" presStyleLbl="sibTrans2D1" presStyleIdx="2" presStyleCnt="6"/>
      <dgm:spPr/>
    </dgm:pt>
    <dgm:pt modelId="{56E4B630-4E09-49D8-A8F6-255770826498}" type="pres">
      <dgm:prSet presAssocID="{D1149798-0F97-4560-BF35-4433217DC189}" presName="connectorText" presStyleLbl="sibTrans2D1" presStyleIdx="2" presStyleCnt="6"/>
      <dgm:spPr/>
    </dgm:pt>
    <dgm:pt modelId="{DDB58B83-2EE0-4FD9-8DC3-FD43E8E5A0F4}" type="pres">
      <dgm:prSet presAssocID="{ECFBC5B5-5D8B-4D06-9F84-6D5A871B478F}" presName="node" presStyleLbl="node1" presStyleIdx="2" presStyleCnt="6" custRadScaleRad="183986" custRadScaleInc="19973">
        <dgm:presLayoutVars>
          <dgm:bulletEnabled val="1"/>
        </dgm:presLayoutVars>
      </dgm:prSet>
      <dgm:spPr/>
    </dgm:pt>
    <dgm:pt modelId="{21C557C8-7AE1-46E7-B1F6-7E73DDA02EC6}" type="pres">
      <dgm:prSet presAssocID="{6F1CF843-DA2B-49A9-A5B1-3D22FDED2BCD}" presName="parTrans" presStyleLbl="sibTrans2D1" presStyleIdx="3" presStyleCnt="6"/>
      <dgm:spPr/>
    </dgm:pt>
    <dgm:pt modelId="{8C6221C1-DA83-4A64-A97E-D3DF471BD952}" type="pres">
      <dgm:prSet presAssocID="{6F1CF843-DA2B-49A9-A5B1-3D22FDED2BCD}" presName="connectorText" presStyleLbl="sibTrans2D1" presStyleIdx="3" presStyleCnt="6"/>
      <dgm:spPr/>
    </dgm:pt>
    <dgm:pt modelId="{AC4C7FE6-40BA-4A4D-A506-1AE8B366B04A}" type="pres">
      <dgm:prSet presAssocID="{70A7DA4D-F232-476D-BB28-5187CED506B4}" presName="node" presStyleLbl="node1" presStyleIdx="3" presStyleCnt="6" custRadScaleRad="126904" custRadScaleInc="-19694">
        <dgm:presLayoutVars>
          <dgm:bulletEnabled val="1"/>
        </dgm:presLayoutVars>
      </dgm:prSet>
      <dgm:spPr/>
    </dgm:pt>
    <dgm:pt modelId="{8C9E85C6-8F7C-4524-B8FF-2518FA801F4A}" type="pres">
      <dgm:prSet presAssocID="{B016115C-4169-4AE6-A65F-A29E24B0D281}" presName="parTrans" presStyleLbl="sibTrans2D1" presStyleIdx="4" presStyleCnt="6"/>
      <dgm:spPr/>
    </dgm:pt>
    <dgm:pt modelId="{362B81C0-9E54-4255-B355-56164F6B5AED}" type="pres">
      <dgm:prSet presAssocID="{B016115C-4169-4AE6-A65F-A29E24B0D281}" presName="connectorText" presStyleLbl="sibTrans2D1" presStyleIdx="4" presStyleCnt="6"/>
      <dgm:spPr/>
    </dgm:pt>
    <dgm:pt modelId="{459310FF-1A8D-4EA2-BB2B-BFE6D4CF401C}" type="pres">
      <dgm:prSet presAssocID="{F60ACD22-4E35-45BD-9A39-4EB173B86D05}" presName="node" presStyleLbl="node1" presStyleIdx="4" presStyleCnt="6" custRadScaleRad="177560" custRadScaleInc="-25042">
        <dgm:presLayoutVars>
          <dgm:bulletEnabled val="1"/>
        </dgm:presLayoutVars>
      </dgm:prSet>
      <dgm:spPr/>
    </dgm:pt>
    <dgm:pt modelId="{C391DC73-5F44-4334-8813-ECB1893B6881}" type="pres">
      <dgm:prSet presAssocID="{E425DECC-4134-4514-9CEC-54A9E6A12F57}" presName="parTrans" presStyleLbl="sibTrans2D1" presStyleIdx="5" presStyleCnt="6"/>
      <dgm:spPr/>
    </dgm:pt>
    <dgm:pt modelId="{93BD3114-252C-4774-88A5-9A01064C809A}" type="pres">
      <dgm:prSet presAssocID="{E425DECC-4134-4514-9CEC-54A9E6A12F57}" presName="connectorText" presStyleLbl="sibTrans2D1" presStyleIdx="5" presStyleCnt="6"/>
      <dgm:spPr/>
    </dgm:pt>
    <dgm:pt modelId="{46C4CEC3-4489-4981-BE33-6AB6454092C3}" type="pres">
      <dgm:prSet presAssocID="{FCB4AEAC-F04E-4651-8A44-4DB6F5CEBA68}" presName="node" presStyleLbl="node1" presStyleIdx="5" presStyleCnt="6" custRadScaleRad="187317" custRadScaleInc="-23606">
        <dgm:presLayoutVars>
          <dgm:bulletEnabled val="1"/>
        </dgm:presLayoutVars>
      </dgm:prSet>
      <dgm:spPr/>
    </dgm:pt>
  </dgm:ptLst>
  <dgm:cxnLst>
    <dgm:cxn modelId="{742CA60A-0B0B-46FE-936C-524BE3FC9D55}" srcId="{62780616-7F23-4894-9BFA-6EF66005183A}" destId="{70A7DA4D-F232-476D-BB28-5187CED506B4}" srcOrd="3" destOrd="0" parTransId="{6F1CF843-DA2B-49A9-A5B1-3D22FDED2BCD}" sibTransId="{BB7A8090-460A-41A0-AFCA-5D34905C37E6}"/>
    <dgm:cxn modelId="{E1DF1123-6900-430E-8938-8C47D7BA6FF3}" type="presOf" srcId="{B8383A66-6453-4DC2-A0C1-E7731F9F52E3}" destId="{98847CA9-1DAF-4650-A541-9572B0600CE7}" srcOrd="1" destOrd="0" presId="urn:microsoft.com/office/officeart/2005/8/layout/radial5"/>
    <dgm:cxn modelId="{CB6C9D2D-1544-46DA-ADF5-D192E2104EF2}" type="presOf" srcId="{8CFD9663-26E2-4A6E-B3B1-41CF522C51B3}" destId="{0CDC30A3-E1B0-4415-A79D-8B65410A2A4D}" srcOrd="1" destOrd="0" presId="urn:microsoft.com/office/officeart/2005/8/layout/radial5"/>
    <dgm:cxn modelId="{8DE3B132-E9FA-4021-A847-A23624C8AC82}" type="presOf" srcId="{8CFD9663-26E2-4A6E-B3B1-41CF522C51B3}" destId="{C152BE6F-BE10-49D6-8103-DDCC17FC8513}" srcOrd="0" destOrd="0" presId="urn:microsoft.com/office/officeart/2005/8/layout/radial5"/>
    <dgm:cxn modelId="{C516753D-BEBC-47D7-BF01-A2610BFCE5CD}" type="presOf" srcId="{4EACD6B6-378F-43C4-92A9-ABB31E94BF92}" destId="{4099F816-28AA-4C3F-9196-803B47A8C0CE}" srcOrd="0" destOrd="0" presId="urn:microsoft.com/office/officeart/2005/8/layout/radial5"/>
    <dgm:cxn modelId="{1C2B0F62-7FD2-4833-A91E-B5808390300B}" type="presOf" srcId="{E425DECC-4134-4514-9CEC-54A9E6A12F57}" destId="{C391DC73-5F44-4334-8813-ECB1893B6881}" srcOrd="0" destOrd="0" presId="urn:microsoft.com/office/officeart/2005/8/layout/radial5"/>
    <dgm:cxn modelId="{17CE3162-6CFE-4782-A6F2-5F582871B291}" type="presOf" srcId="{D1149798-0F97-4560-BF35-4433217DC189}" destId="{56E4B630-4E09-49D8-A8F6-255770826498}" srcOrd="1" destOrd="0" presId="urn:microsoft.com/office/officeart/2005/8/layout/radial5"/>
    <dgm:cxn modelId="{3C4A1164-EC91-47E2-8FF4-9880D8B89DCF}" type="presOf" srcId="{D1149798-0F97-4560-BF35-4433217DC189}" destId="{1B97905B-774D-4DFB-B52E-0B50F7C12A03}" srcOrd="0" destOrd="0" presId="urn:microsoft.com/office/officeart/2005/8/layout/radial5"/>
    <dgm:cxn modelId="{BFB8296A-0B4F-4E3D-84D1-81937A8C5867}" type="presOf" srcId="{B016115C-4169-4AE6-A65F-A29E24B0D281}" destId="{362B81C0-9E54-4255-B355-56164F6B5AED}" srcOrd="1" destOrd="0" presId="urn:microsoft.com/office/officeart/2005/8/layout/radial5"/>
    <dgm:cxn modelId="{D592056C-B7B4-4114-98BA-36967B12938F}" type="presOf" srcId="{B8383A66-6453-4DC2-A0C1-E7731F9F52E3}" destId="{F19C121E-CBBF-406F-93D7-2955A9487F27}" srcOrd="0" destOrd="0" presId="urn:microsoft.com/office/officeart/2005/8/layout/radial5"/>
    <dgm:cxn modelId="{31C6466C-86BA-459B-8C43-F13DABA126F6}" type="presOf" srcId="{6F1CF843-DA2B-49A9-A5B1-3D22FDED2BCD}" destId="{8C6221C1-DA83-4A64-A97E-D3DF471BD952}" srcOrd="1" destOrd="0" presId="urn:microsoft.com/office/officeart/2005/8/layout/radial5"/>
    <dgm:cxn modelId="{199BAD50-DC7E-491A-98A2-7EF2EB781617}" type="presOf" srcId="{62780616-7F23-4894-9BFA-6EF66005183A}" destId="{7EBD6B44-E02C-4426-83B6-CD5F786AE58B}" srcOrd="0" destOrd="0" presId="urn:microsoft.com/office/officeart/2005/8/layout/radial5"/>
    <dgm:cxn modelId="{077F4452-4B45-4CF4-8816-A12FBAD2C826}" type="presOf" srcId="{70A7DA4D-F232-476D-BB28-5187CED506B4}" destId="{AC4C7FE6-40BA-4A4D-A506-1AE8B366B04A}" srcOrd="0" destOrd="0" presId="urn:microsoft.com/office/officeart/2005/8/layout/radial5"/>
    <dgm:cxn modelId="{09D2C552-6B3E-4B99-8E9A-B2B77FEEC46B}" type="presOf" srcId="{FF2AE08B-D0B0-427F-9274-C97A0EEE8568}" destId="{5D332FBA-1A91-436F-865D-50A2C840A2D6}" srcOrd="0" destOrd="0" presId="urn:microsoft.com/office/officeart/2005/8/layout/radial5"/>
    <dgm:cxn modelId="{BC3B1257-B454-4E52-96F4-B042DEDEADC4}" srcId="{76EFD386-AAC1-45E5-9F77-BBF75D58A0DD}" destId="{62780616-7F23-4894-9BFA-6EF66005183A}" srcOrd="0" destOrd="0" parTransId="{00BCAAE4-9A94-4BF2-BBEE-7457AC68F954}" sibTransId="{D94D1F7A-C769-43A6-AF99-C4EB497FA89C}"/>
    <dgm:cxn modelId="{43D2778A-6E0B-4279-8078-3D76359D6FCB}" type="presOf" srcId="{6F1CF843-DA2B-49A9-A5B1-3D22FDED2BCD}" destId="{21C557C8-7AE1-46E7-B1F6-7E73DDA02EC6}" srcOrd="0" destOrd="0" presId="urn:microsoft.com/office/officeart/2005/8/layout/radial5"/>
    <dgm:cxn modelId="{6165908A-932B-4111-9D46-761CD9F92FF9}" type="presOf" srcId="{E425DECC-4134-4514-9CEC-54A9E6A12F57}" destId="{93BD3114-252C-4774-88A5-9A01064C809A}" srcOrd="1" destOrd="0" presId="urn:microsoft.com/office/officeart/2005/8/layout/radial5"/>
    <dgm:cxn modelId="{37F19D95-506E-4334-BFC1-334AA5009A83}" srcId="{62780616-7F23-4894-9BFA-6EF66005183A}" destId="{4EACD6B6-378F-43C4-92A9-ABB31E94BF92}" srcOrd="1" destOrd="0" parTransId="{B8383A66-6453-4DC2-A0C1-E7731F9F52E3}" sibTransId="{F525DDC4-1F93-40F2-9E26-968511910685}"/>
    <dgm:cxn modelId="{29B2D298-04EE-4889-8861-8853958BC750}" srcId="{62780616-7F23-4894-9BFA-6EF66005183A}" destId="{FF2AE08B-D0B0-427F-9274-C97A0EEE8568}" srcOrd="0" destOrd="0" parTransId="{8CFD9663-26E2-4A6E-B3B1-41CF522C51B3}" sibTransId="{F23E4E24-D1F4-43FC-B0B5-4E3ACA410EDB}"/>
    <dgm:cxn modelId="{74C9509A-56B8-436F-9810-8BE8254311C3}" srcId="{62780616-7F23-4894-9BFA-6EF66005183A}" destId="{F60ACD22-4E35-45BD-9A39-4EB173B86D05}" srcOrd="4" destOrd="0" parTransId="{B016115C-4169-4AE6-A65F-A29E24B0D281}" sibTransId="{443B145D-EFB9-4432-B953-47A8B84F975F}"/>
    <dgm:cxn modelId="{2B348AAB-AC67-49FD-BBF3-9BED6DADB55F}" type="presOf" srcId="{B016115C-4169-4AE6-A65F-A29E24B0D281}" destId="{8C9E85C6-8F7C-4524-B8FF-2518FA801F4A}" srcOrd="0" destOrd="0" presId="urn:microsoft.com/office/officeart/2005/8/layout/radial5"/>
    <dgm:cxn modelId="{15ADD6BF-556E-4394-86A7-005CF2787866}" type="presOf" srcId="{FCB4AEAC-F04E-4651-8A44-4DB6F5CEBA68}" destId="{46C4CEC3-4489-4981-BE33-6AB6454092C3}" srcOrd="0" destOrd="0" presId="urn:microsoft.com/office/officeart/2005/8/layout/radial5"/>
    <dgm:cxn modelId="{B591ECD5-2223-4DE0-9548-4D670404F7D6}" type="presOf" srcId="{ECFBC5B5-5D8B-4D06-9F84-6D5A871B478F}" destId="{DDB58B83-2EE0-4FD9-8DC3-FD43E8E5A0F4}" srcOrd="0" destOrd="0" presId="urn:microsoft.com/office/officeart/2005/8/layout/radial5"/>
    <dgm:cxn modelId="{E06A21D7-E8B7-4119-A4EE-13D3AEEFFE3B}" type="presOf" srcId="{76EFD386-AAC1-45E5-9F77-BBF75D58A0DD}" destId="{8411C550-DBD2-4DEC-95C1-AE1AA9F21853}" srcOrd="0" destOrd="0" presId="urn:microsoft.com/office/officeart/2005/8/layout/radial5"/>
    <dgm:cxn modelId="{1B0F20DC-D53E-4047-833C-F30BEE4EDC5B}" srcId="{62780616-7F23-4894-9BFA-6EF66005183A}" destId="{FCB4AEAC-F04E-4651-8A44-4DB6F5CEBA68}" srcOrd="5" destOrd="0" parTransId="{E425DECC-4134-4514-9CEC-54A9E6A12F57}" sibTransId="{52473101-0289-4ED2-9092-F1493CEE344C}"/>
    <dgm:cxn modelId="{CCF6C4DF-B1A9-4461-AF41-0AE7B71785E8}" type="presOf" srcId="{F60ACD22-4E35-45BD-9A39-4EB173B86D05}" destId="{459310FF-1A8D-4EA2-BB2B-BFE6D4CF401C}" srcOrd="0" destOrd="0" presId="urn:microsoft.com/office/officeart/2005/8/layout/radial5"/>
    <dgm:cxn modelId="{49251DE1-6D41-41BE-AF77-FF7C9D21D491}" srcId="{62780616-7F23-4894-9BFA-6EF66005183A}" destId="{ECFBC5B5-5D8B-4D06-9F84-6D5A871B478F}" srcOrd="2" destOrd="0" parTransId="{D1149798-0F97-4560-BF35-4433217DC189}" sibTransId="{9F589D0C-9650-4A3D-B599-D5047B5F34CA}"/>
    <dgm:cxn modelId="{8417F802-CFCB-40B1-9682-EE72A3BC5228}" type="presParOf" srcId="{8411C550-DBD2-4DEC-95C1-AE1AA9F21853}" destId="{7EBD6B44-E02C-4426-83B6-CD5F786AE58B}" srcOrd="0" destOrd="0" presId="urn:microsoft.com/office/officeart/2005/8/layout/radial5"/>
    <dgm:cxn modelId="{88B59E70-48CC-4B57-ACDC-5EA72B1E357C}" type="presParOf" srcId="{8411C550-DBD2-4DEC-95C1-AE1AA9F21853}" destId="{C152BE6F-BE10-49D6-8103-DDCC17FC8513}" srcOrd="1" destOrd="0" presId="urn:microsoft.com/office/officeart/2005/8/layout/radial5"/>
    <dgm:cxn modelId="{E9E32633-C912-405C-9F31-60F8F56AE0FE}" type="presParOf" srcId="{C152BE6F-BE10-49D6-8103-DDCC17FC8513}" destId="{0CDC30A3-E1B0-4415-A79D-8B65410A2A4D}" srcOrd="0" destOrd="0" presId="urn:microsoft.com/office/officeart/2005/8/layout/radial5"/>
    <dgm:cxn modelId="{B977289E-CBDF-41B0-8529-2F9F13538F2E}" type="presParOf" srcId="{8411C550-DBD2-4DEC-95C1-AE1AA9F21853}" destId="{5D332FBA-1A91-436F-865D-50A2C840A2D6}" srcOrd="2" destOrd="0" presId="urn:microsoft.com/office/officeart/2005/8/layout/radial5"/>
    <dgm:cxn modelId="{BD812374-C164-4D3E-BA62-B278622078B2}" type="presParOf" srcId="{8411C550-DBD2-4DEC-95C1-AE1AA9F21853}" destId="{F19C121E-CBBF-406F-93D7-2955A9487F27}" srcOrd="3" destOrd="0" presId="urn:microsoft.com/office/officeart/2005/8/layout/radial5"/>
    <dgm:cxn modelId="{25F8DE54-192B-47CC-99EE-859815882031}" type="presParOf" srcId="{F19C121E-CBBF-406F-93D7-2955A9487F27}" destId="{98847CA9-1DAF-4650-A541-9572B0600CE7}" srcOrd="0" destOrd="0" presId="urn:microsoft.com/office/officeart/2005/8/layout/radial5"/>
    <dgm:cxn modelId="{AAADFB38-1AD3-4B13-A45A-1344310C1D3C}" type="presParOf" srcId="{8411C550-DBD2-4DEC-95C1-AE1AA9F21853}" destId="{4099F816-28AA-4C3F-9196-803B47A8C0CE}" srcOrd="4" destOrd="0" presId="urn:microsoft.com/office/officeart/2005/8/layout/radial5"/>
    <dgm:cxn modelId="{67255801-00AC-457D-B7B0-689AC04518A6}" type="presParOf" srcId="{8411C550-DBD2-4DEC-95C1-AE1AA9F21853}" destId="{1B97905B-774D-4DFB-B52E-0B50F7C12A03}" srcOrd="5" destOrd="0" presId="urn:microsoft.com/office/officeart/2005/8/layout/radial5"/>
    <dgm:cxn modelId="{EFCF2395-69C2-46A6-A4D9-8A3212345CF1}" type="presParOf" srcId="{1B97905B-774D-4DFB-B52E-0B50F7C12A03}" destId="{56E4B630-4E09-49D8-A8F6-255770826498}" srcOrd="0" destOrd="0" presId="urn:microsoft.com/office/officeart/2005/8/layout/radial5"/>
    <dgm:cxn modelId="{D642DD80-5ACA-4CDD-8ECC-1FB55F3BB285}" type="presParOf" srcId="{8411C550-DBD2-4DEC-95C1-AE1AA9F21853}" destId="{DDB58B83-2EE0-4FD9-8DC3-FD43E8E5A0F4}" srcOrd="6" destOrd="0" presId="urn:microsoft.com/office/officeart/2005/8/layout/radial5"/>
    <dgm:cxn modelId="{25740D7D-A1DC-4D29-81FC-C00CE2D3FB01}" type="presParOf" srcId="{8411C550-DBD2-4DEC-95C1-AE1AA9F21853}" destId="{21C557C8-7AE1-46E7-B1F6-7E73DDA02EC6}" srcOrd="7" destOrd="0" presId="urn:microsoft.com/office/officeart/2005/8/layout/radial5"/>
    <dgm:cxn modelId="{77EF9DFF-4884-40F4-A534-1CE8F2D21B91}" type="presParOf" srcId="{21C557C8-7AE1-46E7-B1F6-7E73DDA02EC6}" destId="{8C6221C1-DA83-4A64-A97E-D3DF471BD952}" srcOrd="0" destOrd="0" presId="urn:microsoft.com/office/officeart/2005/8/layout/radial5"/>
    <dgm:cxn modelId="{EE50FA2A-1A4B-475F-9B64-216A1D007F21}" type="presParOf" srcId="{8411C550-DBD2-4DEC-95C1-AE1AA9F21853}" destId="{AC4C7FE6-40BA-4A4D-A506-1AE8B366B04A}" srcOrd="8" destOrd="0" presId="urn:microsoft.com/office/officeart/2005/8/layout/radial5"/>
    <dgm:cxn modelId="{94858323-210E-4435-9062-849AF425149D}" type="presParOf" srcId="{8411C550-DBD2-4DEC-95C1-AE1AA9F21853}" destId="{8C9E85C6-8F7C-4524-B8FF-2518FA801F4A}" srcOrd="9" destOrd="0" presId="urn:microsoft.com/office/officeart/2005/8/layout/radial5"/>
    <dgm:cxn modelId="{8EAD910A-FFCF-4B60-B136-8DCD0E7ED4C8}" type="presParOf" srcId="{8C9E85C6-8F7C-4524-B8FF-2518FA801F4A}" destId="{362B81C0-9E54-4255-B355-56164F6B5AED}" srcOrd="0" destOrd="0" presId="urn:microsoft.com/office/officeart/2005/8/layout/radial5"/>
    <dgm:cxn modelId="{FED8EBAB-0FFC-40B7-AEC2-7E0AB6023EE9}" type="presParOf" srcId="{8411C550-DBD2-4DEC-95C1-AE1AA9F21853}" destId="{459310FF-1A8D-4EA2-BB2B-BFE6D4CF401C}" srcOrd="10" destOrd="0" presId="urn:microsoft.com/office/officeart/2005/8/layout/radial5"/>
    <dgm:cxn modelId="{B734B3D8-96A0-4C6C-AC87-42B005B54149}" type="presParOf" srcId="{8411C550-DBD2-4DEC-95C1-AE1AA9F21853}" destId="{C391DC73-5F44-4334-8813-ECB1893B6881}" srcOrd="11" destOrd="0" presId="urn:microsoft.com/office/officeart/2005/8/layout/radial5"/>
    <dgm:cxn modelId="{72F0A716-B82F-4974-8F3A-FDBFCC80A67B}" type="presParOf" srcId="{C391DC73-5F44-4334-8813-ECB1893B6881}" destId="{93BD3114-252C-4774-88A5-9A01064C809A}" srcOrd="0" destOrd="0" presId="urn:microsoft.com/office/officeart/2005/8/layout/radial5"/>
    <dgm:cxn modelId="{4EBFBF29-732B-4484-98C9-9123DF1A8264}" type="presParOf" srcId="{8411C550-DBD2-4DEC-95C1-AE1AA9F21853}" destId="{46C4CEC3-4489-4981-BE33-6AB6454092C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90CFA-D8F3-4240-AF6C-D4EADF230B00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EBA189-076B-48B8-AA08-EBDA3F03808F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A699481D-FCD5-4825-B759-235B1CE79758}" type="parTrans" cxnId="{A81A08A0-1018-4BDC-9AAE-79033CFA8462}">
      <dgm:prSet/>
      <dgm:spPr/>
      <dgm:t>
        <a:bodyPr/>
        <a:lstStyle/>
        <a:p>
          <a:endParaRPr lang="ru-RU"/>
        </a:p>
      </dgm:t>
    </dgm:pt>
    <dgm:pt modelId="{076E1C65-A8DD-4DC5-9BAA-C67497FCA5E5}" type="sibTrans" cxnId="{A81A08A0-1018-4BDC-9AAE-79033CFA8462}">
      <dgm:prSet/>
      <dgm:spPr/>
      <dgm:t>
        <a:bodyPr/>
        <a:lstStyle/>
        <a:p>
          <a:endParaRPr lang="ru-RU"/>
        </a:p>
      </dgm:t>
    </dgm:pt>
    <dgm:pt modelId="{BABB4F34-9B39-4A8A-A4F2-62D18509EC1B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проблемы</a:t>
          </a:r>
        </a:p>
      </dgm:t>
    </dgm:pt>
    <dgm:pt modelId="{C891015E-68A3-49FA-B141-EBF2B368FBA3}" type="parTrans" cxnId="{762DA77C-B737-4542-B4A1-689D20F20A4F}">
      <dgm:prSet/>
      <dgm:spPr/>
      <dgm:t>
        <a:bodyPr/>
        <a:lstStyle/>
        <a:p>
          <a:endParaRPr lang="ru-RU"/>
        </a:p>
      </dgm:t>
    </dgm:pt>
    <dgm:pt modelId="{2D436936-13EC-43F1-9CBB-4BEC1CE26D73}" type="sibTrans" cxnId="{762DA77C-B737-4542-B4A1-689D20F20A4F}">
      <dgm:prSet/>
      <dgm:spPr/>
      <dgm:t>
        <a:bodyPr/>
        <a:lstStyle/>
        <a:p>
          <a:endParaRPr lang="ru-RU"/>
        </a:p>
      </dgm:t>
    </dgm:pt>
    <dgm:pt modelId="{91CB8287-5143-43A9-ABD3-8EA6D2C6AD65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76939E5-93BD-4ECC-B382-AC2F5CF13432}" type="parTrans" cxnId="{56654C21-DE37-4AD2-8624-B0A1E82F8F7D}">
      <dgm:prSet/>
      <dgm:spPr/>
      <dgm:t>
        <a:bodyPr/>
        <a:lstStyle/>
        <a:p>
          <a:endParaRPr lang="ru-RU"/>
        </a:p>
      </dgm:t>
    </dgm:pt>
    <dgm:pt modelId="{F6D81B85-6CED-4890-9F19-25C742171B4E}" type="sibTrans" cxnId="{56654C21-DE37-4AD2-8624-B0A1E82F8F7D}">
      <dgm:prSet/>
      <dgm:spPr/>
      <dgm:t>
        <a:bodyPr/>
        <a:lstStyle/>
        <a:p>
          <a:endParaRPr lang="ru-RU"/>
        </a:p>
      </dgm:t>
    </dgm:pt>
    <dgm:pt modelId="{8DED168F-6965-447F-B693-EED4F25AECDB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теории</a:t>
          </a:r>
        </a:p>
      </dgm:t>
    </dgm:pt>
    <dgm:pt modelId="{BD5FD3F8-ED1C-460B-B8F0-E0FF93D87782}" type="parTrans" cxnId="{79C4A643-9516-40C9-8A42-4B0603DAC088}">
      <dgm:prSet/>
      <dgm:spPr/>
      <dgm:t>
        <a:bodyPr/>
        <a:lstStyle/>
        <a:p>
          <a:endParaRPr lang="ru-RU"/>
        </a:p>
      </dgm:t>
    </dgm:pt>
    <dgm:pt modelId="{D89FFE49-FC89-4AFD-B17B-73979619E79A}" type="sibTrans" cxnId="{79C4A643-9516-40C9-8A42-4B0603DAC088}">
      <dgm:prSet/>
      <dgm:spPr/>
      <dgm:t>
        <a:bodyPr/>
        <a:lstStyle/>
        <a:p>
          <a:endParaRPr lang="ru-RU"/>
        </a:p>
      </dgm:t>
    </dgm:pt>
    <dgm:pt modelId="{A84FEBA8-C4EA-438F-BFD8-A42F5BB00A5B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554CBD2C-A350-4B35-BCE7-6BA25897E8AF}" type="parTrans" cxnId="{0B801AF9-0B0B-4283-90AD-44D814A1D66D}">
      <dgm:prSet/>
      <dgm:spPr/>
      <dgm:t>
        <a:bodyPr/>
        <a:lstStyle/>
        <a:p>
          <a:endParaRPr lang="ru-RU"/>
        </a:p>
      </dgm:t>
    </dgm:pt>
    <dgm:pt modelId="{BFAC34E4-A650-4BDE-86FC-9330288DC2A5}" type="sibTrans" cxnId="{0B801AF9-0B0B-4283-90AD-44D814A1D66D}">
      <dgm:prSet/>
      <dgm:spPr/>
      <dgm:t>
        <a:bodyPr/>
        <a:lstStyle/>
        <a:p>
          <a:endParaRPr lang="ru-RU"/>
        </a:p>
      </dgm:t>
    </dgm:pt>
    <dgm:pt modelId="{68FFAC20-36D5-4422-ABED-DEF14917CF1F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методик исследования</a:t>
          </a:r>
        </a:p>
      </dgm:t>
    </dgm:pt>
    <dgm:pt modelId="{3953153D-8219-4FD7-A7C1-D6ABC4CF3CC1}" type="parTrans" cxnId="{29B88C8B-1900-4F1A-84F5-37367642E201}">
      <dgm:prSet/>
      <dgm:spPr/>
      <dgm:t>
        <a:bodyPr/>
        <a:lstStyle/>
        <a:p>
          <a:endParaRPr lang="ru-RU"/>
        </a:p>
      </dgm:t>
    </dgm:pt>
    <dgm:pt modelId="{CDE05E93-D3A0-41A7-B349-C5DF4A91EC3F}" type="sibTrans" cxnId="{29B88C8B-1900-4F1A-84F5-37367642E201}">
      <dgm:prSet/>
      <dgm:spPr/>
      <dgm:t>
        <a:bodyPr/>
        <a:lstStyle/>
        <a:p>
          <a:endParaRPr lang="ru-RU"/>
        </a:p>
      </dgm:t>
    </dgm:pt>
    <dgm:pt modelId="{90959B26-269B-454B-A07A-A61C40F81B59}">
      <dgm:prSet phldrT="[Текст]"/>
      <dgm:spPr/>
      <dgm:t>
        <a:bodyPr/>
        <a:lstStyle/>
        <a:p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40CFA-9B13-452F-A367-5FFA97A3EBD7}" type="parTrans" cxnId="{3C9BF209-E9DE-4E57-97E7-8D9BF083789B}">
      <dgm:prSet/>
      <dgm:spPr/>
      <dgm:t>
        <a:bodyPr/>
        <a:lstStyle/>
        <a:p>
          <a:endParaRPr lang="ru-RU"/>
        </a:p>
      </dgm:t>
    </dgm:pt>
    <dgm:pt modelId="{41937759-4662-47F7-90BD-5CF503A452C1}" type="sibTrans" cxnId="{3C9BF209-E9DE-4E57-97E7-8D9BF083789B}">
      <dgm:prSet/>
      <dgm:spPr/>
      <dgm:t>
        <a:bodyPr/>
        <a:lstStyle/>
        <a:p>
          <a:endParaRPr lang="ru-RU"/>
        </a:p>
      </dgm:t>
    </dgm:pt>
    <dgm:pt modelId="{1D139878-1243-43BF-9CB3-36AF1A663495}">
      <dgm:prSet/>
      <dgm:spPr/>
      <dgm:t>
        <a:bodyPr/>
        <a:lstStyle/>
        <a:p>
          <a:r>
            <a:rPr lang="ru-RU" dirty="0"/>
            <a:t>4</a:t>
          </a:r>
        </a:p>
      </dgm:t>
    </dgm:pt>
    <dgm:pt modelId="{AEAC7918-CA2F-415C-9E94-7BA730A5DB7D}" type="parTrans" cxnId="{714420B3-2D94-41DE-972A-40BA40677684}">
      <dgm:prSet/>
      <dgm:spPr/>
      <dgm:t>
        <a:bodyPr/>
        <a:lstStyle/>
        <a:p>
          <a:endParaRPr lang="ru-RU"/>
        </a:p>
      </dgm:t>
    </dgm:pt>
    <dgm:pt modelId="{B0F15BD8-9D6C-43C8-8940-2DB24D86C327}" type="sibTrans" cxnId="{714420B3-2D94-41DE-972A-40BA40677684}">
      <dgm:prSet/>
      <dgm:spPr/>
      <dgm:t>
        <a:bodyPr/>
        <a:lstStyle/>
        <a:p>
          <a:endParaRPr lang="ru-RU"/>
        </a:p>
      </dgm:t>
    </dgm:pt>
    <dgm:pt modelId="{889C1DDC-49DD-4348-BF9B-264DE266E4F8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собственного материала, его анализ и обобщение, научный комментарий, собственные выводы</a:t>
          </a:r>
        </a:p>
      </dgm:t>
    </dgm:pt>
    <dgm:pt modelId="{BE8086AD-E700-4D53-9EAF-819120760081}" type="parTrans" cxnId="{8C17A5DE-4678-44EA-9D0D-B62961B15BBE}">
      <dgm:prSet/>
      <dgm:spPr/>
      <dgm:t>
        <a:bodyPr/>
        <a:lstStyle/>
        <a:p>
          <a:endParaRPr lang="ru-RU"/>
        </a:p>
      </dgm:t>
    </dgm:pt>
    <dgm:pt modelId="{190D7398-930F-41D2-A3D8-BA095D5ACEE0}" type="sibTrans" cxnId="{8C17A5DE-4678-44EA-9D0D-B62961B15BBE}">
      <dgm:prSet/>
      <dgm:spPr/>
      <dgm:t>
        <a:bodyPr/>
        <a:lstStyle/>
        <a:p>
          <a:endParaRPr lang="ru-RU"/>
        </a:p>
      </dgm:t>
    </dgm:pt>
    <dgm:pt modelId="{4E93E332-67D2-4446-A5D6-AA0BFD2AB647}" type="pres">
      <dgm:prSet presAssocID="{C4990CFA-D8F3-4240-AF6C-D4EADF230B00}" presName="linearFlow" presStyleCnt="0">
        <dgm:presLayoutVars>
          <dgm:dir/>
          <dgm:animLvl val="lvl"/>
          <dgm:resizeHandles val="exact"/>
        </dgm:presLayoutVars>
      </dgm:prSet>
      <dgm:spPr/>
    </dgm:pt>
    <dgm:pt modelId="{A7D1A025-0EC0-4F55-BD18-7992CB02AD25}" type="pres">
      <dgm:prSet presAssocID="{FAEBA189-076B-48B8-AA08-EBDA3F03808F}" presName="composite" presStyleCnt="0"/>
      <dgm:spPr/>
    </dgm:pt>
    <dgm:pt modelId="{3EA9AED2-E964-456D-848E-BA864BC31E02}" type="pres">
      <dgm:prSet presAssocID="{FAEBA189-076B-48B8-AA08-EBDA3F03808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0BFFD60-EAFC-4D41-B163-17CD5BCC073A}" type="pres">
      <dgm:prSet presAssocID="{FAEBA189-076B-48B8-AA08-EBDA3F03808F}" presName="descendantText" presStyleLbl="alignAcc1" presStyleIdx="0" presStyleCnt="4" custScaleY="54120" custLinFactNeighborX="296" custLinFactNeighborY="13388">
        <dgm:presLayoutVars>
          <dgm:bulletEnabled val="1"/>
        </dgm:presLayoutVars>
      </dgm:prSet>
      <dgm:spPr/>
    </dgm:pt>
    <dgm:pt modelId="{57C7A6AB-9C48-4B1D-9F40-304F7105B052}" type="pres">
      <dgm:prSet presAssocID="{076E1C65-A8DD-4DC5-9BAA-C67497FCA5E5}" presName="sp" presStyleCnt="0"/>
      <dgm:spPr/>
    </dgm:pt>
    <dgm:pt modelId="{1BED50FB-F606-48E8-ACB5-C43E76AAC4FE}" type="pres">
      <dgm:prSet presAssocID="{91CB8287-5143-43A9-ABD3-8EA6D2C6AD65}" presName="composite" presStyleCnt="0"/>
      <dgm:spPr/>
    </dgm:pt>
    <dgm:pt modelId="{11A6F88D-7DBE-401E-8B72-D8DBB7E1D0ED}" type="pres">
      <dgm:prSet presAssocID="{91CB8287-5143-43A9-ABD3-8EA6D2C6AD65}" presName="parentText" presStyleLbl="alignNode1" presStyleIdx="1" presStyleCnt="4" custLinFactNeighborX="0" custLinFactNeighborY="-15544">
        <dgm:presLayoutVars>
          <dgm:chMax val="1"/>
          <dgm:bulletEnabled val="1"/>
        </dgm:presLayoutVars>
      </dgm:prSet>
      <dgm:spPr/>
    </dgm:pt>
    <dgm:pt modelId="{7930A159-425C-47B3-8903-CA010011CB46}" type="pres">
      <dgm:prSet presAssocID="{91CB8287-5143-43A9-ABD3-8EA6D2C6AD65}" presName="descendantText" presStyleLbl="alignAcc1" presStyleIdx="1" presStyleCnt="4" custLinFactNeighborX="560" custLinFactNeighborY="-23914">
        <dgm:presLayoutVars>
          <dgm:bulletEnabled val="1"/>
        </dgm:presLayoutVars>
      </dgm:prSet>
      <dgm:spPr/>
    </dgm:pt>
    <dgm:pt modelId="{A3985945-E4EB-45EB-9C14-A51D14419A8E}" type="pres">
      <dgm:prSet presAssocID="{F6D81B85-6CED-4890-9F19-25C742171B4E}" presName="sp" presStyleCnt="0"/>
      <dgm:spPr/>
    </dgm:pt>
    <dgm:pt modelId="{EF4D9546-7CA3-40E1-A829-B35C359D1897}" type="pres">
      <dgm:prSet presAssocID="{A84FEBA8-C4EA-438F-BFD8-A42F5BB00A5B}" presName="composite" presStyleCnt="0"/>
      <dgm:spPr/>
    </dgm:pt>
    <dgm:pt modelId="{A2763604-D409-4BC1-B31F-5CBC63DFB713}" type="pres">
      <dgm:prSet presAssocID="{A84FEBA8-C4EA-438F-BFD8-A42F5BB00A5B}" presName="parentText" presStyleLbl="alignNode1" presStyleIdx="2" presStyleCnt="4" custLinFactNeighborX="0" custLinFactNeighborY="-25253">
        <dgm:presLayoutVars>
          <dgm:chMax val="1"/>
          <dgm:bulletEnabled val="1"/>
        </dgm:presLayoutVars>
      </dgm:prSet>
      <dgm:spPr/>
    </dgm:pt>
    <dgm:pt modelId="{CB7F0E40-D0BB-43D4-8F5A-5EB370054411}" type="pres">
      <dgm:prSet presAssocID="{A84FEBA8-C4EA-438F-BFD8-A42F5BB00A5B}" presName="descendantText" presStyleLbl="alignAcc1" presStyleIdx="2" presStyleCnt="4" custLinFactNeighborX="560" custLinFactNeighborY="-47515">
        <dgm:presLayoutVars>
          <dgm:bulletEnabled val="1"/>
        </dgm:presLayoutVars>
      </dgm:prSet>
      <dgm:spPr/>
    </dgm:pt>
    <dgm:pt modelId="{8048DCCA-20FD-4112-96BF-1439DB67DE1D}" type="pres">
      <dgm:prSet presAssocID="{BFAC34E4-A650-4BDE-86FC-9330288DC2A5}" presName="sp" presStyleCnt="0"/>
      <dgm:spPr/>
    </dgm:pt>
    <dgm:pt modelId="{5A2CC3C9-3064-4933-8AD8-AA8D0F77EDF9}" type="pres">
      <dgm:prSet presAssocID="{1D139878-1243-43BF-9CB3-36AF1A663495}" presName="composite" presStyleCnt="0"/>
      <dgm:spPr/>
    </dgm:pt>
    <dgm:pt modelId="{994C5FE1-DB12-480F-8152-DA85AD114FF5}" type="pres">
      <dgm:prSet presAssocID="{1D139878-1243-43BF-9CB3-36AF1A663495}" presName="parentText" presStyleLbl="alignNode1" presStyleIdx="3" presStyleCnt="4" custLinFactNeighborY="-55273">
        <dgm:presLayoutVars>
          <dgm:chMax val="1"/>
          <dgm:bulletEnabled val="1"/>
        </dgm:presLayoutVars>
      </dgm:prSet>
      <dgm:spPr/>
    </dgm:pt>
    <dgm:pt modelId="{B53CADE6-EAAB-4324-A64E-87563A706F52}" type="pres">
      <dgm:prSet presAssocID="{1D139878-1243-43BF-9CB3-36AF1A663495}" presName="descendantText" presStyleLbl="alignAcc1" presStyleIdx="3" presStyleCnt="4" custScaleY="169781" custLinFactNeighborX="296" custLinFactNeighborY="-68558">
        <dgm:presLayoutVars>
          <dgm:bulletEnabled val="1"/>
        </dgm:presLayoutVars>
      </dgm:prSet>
      <dgm:spPr/>
    </dgm:pt>
  </dgm:ptLst>
  <dgm:cxnLst>
    <dgm:cxn modelId="{3C9BF209-E9DE-4E57-97E7-8D9BF083789B}" srcId="{A84FEBA8-C4EA-438F-BFD8-A42F5BB00A5B}" destId="{90959B26-269B-454B-A07A-A61C40F81B59}" srcOrd="1" destOrd="0" parTransId="{69840CFA-9B13-452F-A367-5FFA97A3EBD7}" sibTransId="{41937759-4662-47F7-90BD-5CF503A452C1}"/>
    <dgm:cxn modelId="{991F4A1B-85B3-4806-94DD-31699F2A60C5}" type="presOf" srcId="{A84FEBA8-C4EA-438F-BFD8-A42F5BB00A5B}" destId="{A2763604-D409-4BC1-B31F-5CBC63DFB713}" srcOrd="0" destOrd="0" presId="urn:microsoft.com/office/officeart/2005/8/layout/chevron2"/>
    <dgm:cxn modelId="{56654C21-DE37-4AD2-8624-B0A1E82F8F7D}" srcId="{C4990CFA-D8F3-4240-AF6C-D4EADF230B00}" destId="{91CB8287-5143-43A9-ABD3-8EA6D2C6AD65}" srcOrd="1" destOrd="0" parTransId="{A76939E5-93BD-4ECC-B382-AC2F5CF13432}" sibTransId="{F6D81B85-6CED-4890-9F19-25C742171B4E}"/>
    <dgm:cxn modelId="{4BEA8B40-FDDD-45D1-AD41-F7E9C66659E8}" type="presOf" srcId="{C4990CFA-D8F3-4240-AF6C-D4EADF230B00}" destId="{4E93E332-67D2-4446-A5D6-AA0BFD2AB647}" srcOrd="0" destOrd="0" presId="urn:microsoft.com/office/officeart/2005/8/layout/chevron2"/>
    <dgm:cxn modelId="{79C4A643-9516-40C9-8A42-4B0603DAC088}" srcId="{91CB8287-5143-43A9-ABD3-8EA6D2C6AD65}" destId="{8DED168F-6965-447F-B693-EED4F25AECDB}" srcOrd="0" destOrd="0" parTransId="{BD5FD3F8-ED1C-460B-B8F0-E0FF93D87782}" sibTransId="{D89FFE49-FC89-4AFD-B17B-73979619E79A}"/>
    <dgm:cxn modelId="{1EFF4169-EFCC-4705-87A5-A2C564A58F7C}" type="presOf" srcId="{1D139878-1243-43BF-9CB3-36AF1A663495}" destId="{994C5FE1-DB12-480F-8152-DA85AD114FF5}" srcOrd="0" destOrd="0" presId="urn:microsoft.com/office/officeart/2005/8/layout/chevron2"/>
    <dgm:cxn modelId="{D6B66E6B-FB30-492A-95B3-BBB58636A8E9}" type="presOf" srcId="{91CB8287-5143-43A9-ABD3-8EA6D2C6AD65}" destId="{11A6F88D-7DBE-401E-8B72-D8DBB7E1D0ED}" srcOrd="0" destOrd="0" presId="urn:microsoft.com/office/officeart/2005/8/layout/chevron2"/>
    <dgm:cxn modelId="{762DA77C-B737-4542-B4A1-689D20F20A4F}" srcId="{FAEBA189-076B-48B8-AA08-EBDA3F03808F}" destId="{BABB4F34-9B39-4A8A-A4F2-62D18509EC1B}" srcOrd="0" destOrd="0" parTransId="{C891015E-68A3-49FA-B141-EBF2B368FBA3}" sibTransId="{2D436936-13EC-43F1-9CBB-4BEC1CE26D73}"/>
    <dgm:cxn modelId="{29B88C8B-1900-4F1A-84F5-37367642E201}" srcId="{A84FEBA8-C4EA-438F-BFD8-A42F5BB00A5B}" destId="{68FFAC20-36D5-4422-ABED-DEF14917CF1F}" srcOrd="0" destOrd="0" parTransId="{3953153D-8219-4FD7-A7C1-D6ABC4CF3CC1}" sibTransId="{CDE05E93-D3A0-41A7-B349-C5DF4A91EC3F}"/>
    <dgm:cxn modelId="{68F9E995-1CF2-4C70-90DA-EAE11DAC2180}" type="presOf" srcId="{8DED168F-6965-447F-B693-EED4F25AECDB}" destId="{7930A159-425C-47B3-8903-CA010011CB46}" srcOrd="0" destOrd="0" presId="urn:microsoft.com/office/officeart/2005/8/layout/chevron2"/>
    <dgm:cxn modelId="{EB02449C-4405-429D-BA96-33C2A2A62E82}" type="presOf" srcId="{BABB4F34-9B39-4A8A-A4F2-62D18509EC1B}" destId="{40BFFD60-EAFC-4D41-B163-17CD5BCC073A}" srcOrd="0" destOrd="0" presId="urn:microsoft.com/office/officeart/2005/8/layout/chevron2"/>
    <dgm:cxn modelId="{A81A08A0-1018-4BDC-9AAE-79033CFA8462}" srcId="{C4990CFA-D8F3-4240-AF6C-D4EADF230B00}" destId="{FAEBA189-076B-48B8-AA08-EBDA3F03808F}" srcOrd="0" destOrd="0" parTransId="{A699481D-FCD5-4825-B759-235B1CE79758}" sibTransId="{076E1C65-A8DD-4DC5-9BAA-C67497FCA5E5}"/>
    <dgm:cxn modelId="{6A156CAC-5CD4-415C-B8A4-C778828337EB}" type="presOf" srcId="{889C1DDC-49DD-4348-BF9B-264DE266E4F8}" destId="{B53CADE6-EAAB-4324-A64E-87563A706F52}" srcOrd="0" destOrd="0" presId="urn:microsoft.com/office/officeart/2005/8/layout/chevron2"/>
    <dgm:cxn modelId="{714420B3-2D94-41DE-972A-40BA40677684}" srcId="{C4990CFA-D8F3-4240-AF6C-D4EADF230B00}" destId="{1D139878-1243-43BF-9CB3-36AF1A663495}" srcOrd="3" destOrd="0" parTransId="{AEAC7918-CA2F-415C-9E94-7BA730A5DB7D}" sibTransId="{B0F15BD8-9D6C-43C8-8940-2DB24D86C327}"/>
    <dgm:cxn modelId="{8C17A5DE-4678-44EA-9D0D-B62961B15BBE}" srcId="{1D139878-1243-43BF-9CB3-36AF1A663495}" destId="{889C1DDC-49DD-4348-BF9B-264DE266E4F8}" srcOrd="0" destOrd="0" parTransId="{BE8086AD-E700-4D53-9EAF-819120760081}" sibTransId="{190D7398-930F-41D2-A3D8-BA095D5ACEE0}"/>
    <dgm:cxn modelId="{917223E5-A18B-4319-99DB-3C774E197F40}" type="presOf" srcId="{90959B26-269B-454B-A07A-A61C40F81B59}" destId="{CB7F0E40-D0BB-43D4-8F5A-5EB370054411}" srcOrd="0" destOrd="1" presId="urn:microsoft.com/office/officeart/2005/8/layout/chevron2"/>
    <dgm:cxn modelId="{089B9DEA-412A-47AA-BE84-F6433300FD40}" type="presOf" srcId="{68FFAC20-36D5-4422-ABED-DEF14917CF1F}" destId="{CB7F0E40-D0BB-43D4-8F5A-5EB370054411}" srcOrd="0" destOrd="0" presId="urn:microsoft.com/office/officeart/2005/8/layout/chevron2"/>
    <dgm:cxn modelId="{097E01F5-ADDE-404E-B369-7D4CF02554F2}" type="presOf" srcId="{FAEBA189-076B-48B8-AA08-EBDA3F03808F}" destId="{3EA9AED2-E964-456D-848E-BA864BC31E02}" srcOrd="0" destOrd="0" presId="urn:microsoft.com/office/officeart/2005/8/layout/chevron2"/>
    <dgm:cxn modelId="{0B801AF9-0B0B-4283-90AD-44D814A1D66D}" srcId="{C4990CFA-D8F3-4240-AF6C-D4EADF230B00}" destId="{A84FEBA8-C4EA-438F-BFD8-A42F5BB00A5B}" srcOrd="2" destOrd="0" parTransId="{554CBD2C-A350-4B35-BCE7-6BA25897E8AF}" sibTransId="{BFAC34E4-A650-4BDE-86FC-9330288DC2A5}"/>
    <dgm:cxn modelId="{F4B02DBC-A59C-4571-8BE7-5BF858C97C1D}" type="presParOf" srcId="{4E93E332-67D2-4446-A5D6-AA0BFD2AB647}" destId="{A7D1A025-0EC0-4F55-BD18-7992CB02AD25}" srcOrd="0" destOrd="0" presId="urn:microsoft.com/office/officeart/2005/8/layout/chevron2"/>
    <dgm:cxn modelId="{63583E78-D280-46DB-A438-A6AFDCD433AA}" type="presParOf" srcId="{A7D1A025-0EC0-4F55-BD18-7992CB02AD25}" destId="{3EA9AED2-E964-456D-848E-BA864BC31E02}" srcOrd="0" destOrd="0" presId="urn:microsoft.com/office/officeart/2005/8/layout/chevron2"/>
    <dgm:cxn modelId="{A499596A-4A04-44AF-8838-2B0122FB0EC5}" type="presParOf" srcId="{A7D1A025-0EC0-4F55-BD18-7992CB02AD25}" destId="{40BFFD60-EAFC-4D41-B163-17CD5BCC073A}" srcOrd="1" destOrd="0" presId="urn:microsoft.com/office/officeart/2005/8/layout/chevron2"/>
    <dgm:cxn modelId="{852F250B-E5BC-46B0-A5C6-778A3A813DFF}" type="presParOf" srcId="{4E93E332-67D2-4446-A5D6-AA0BFD2AB647}" destId="{57C7A6AB-9C48-4B1D-9F40-304F7105B052}" srcOrd="1" destOrd="0" presId="urn:microsoft.com/office/officeart/2005/8/layout/chevron2"/>
    <dgm:cxn modelId="{1057C7F4-25F9-4B74-BEB6-A07A7FE686F0}" type="presParOf" srcId="{4E93E332-67D2-4446-A5D6-AA0BFD2AB647}" destId="{1BED50FB-F606-48E8-ACB5-C43E76AAC4FE}" srcOrd="2" destOrd="0" presId="urn:microsoft.com/office/officeart/2005/8/layout/chevron2"/>
    <dgm:cxn modelId="{317CF660-D09C-45DF-9BCE-3EE28A1B83E2}" type="presParOf" srcId="{1BED50FB-F606-48E8-ACB5-C43E76AAC4FE}" destId="{11A6F88D-7DBE-401E-8B72-D8DBB7E1D0ED}" srcOrd="0" destOrd="0" presId="urn:microsoft.com/office/officeart/2005/8/layout/chevron2"/>
    <dgm:cxn modelId="{5AAD79C9-2160-40ED-9994-10F98F4CAF24}" type="presParOf" srcId="{1BED50FB-F606-48E8-ACB5-C43E76AAC4FE}" destId="{7930A159-425C-47B3-8903-CA010011CB46}" srcOrd="1" destOrd="0" presId="urn:microsoft.com/office/officeart/2005/8/layout/chevron2"/>
    <dgm:cxn modelId="{21CBDE71-1951-426A-8961-1E237450A2FF}" type="presParOf" srcId="{4E93E332-67D2-4446-A5D6-AA0BFD2AB647}" destId="{A3985945-E4EB-45EB-9C14-A51D14419A8E}" srcOrd="3" destOrd="0" presId="urn:microsoft.com/office/officeart/2005/8/layout/chevron2"/>
    <dgm:cxn modelId="{DDB3A621-5B96-4B3A-8384-403614330134}" type="presParOf" srcId="{4E93E332-67D2-4446-A5D6-AA0BFD2AB647}" destId="{EF4D9546-7CA3-40E1-A829-B35C359D1897}" srcOrd="4" destOrd="0" presId="urn:microsoft.com/office/officeart/2005/8/layout/chevron2"/>
    <dgm:cxn modelId="{3E54929F-F366-4728-B16D-98B8C3D26D88}" type="presParOf" srcId="{EF4D9546-7CA3-40E1-A829-B35C359D1897}" destId="{A2763604-D409-4BC1-B31F-5CBC63DFB713}" srcOrd="0" destOrd="0" presId="urn:microsoft.com/office/officeart/2005/8/layout/chevron2"/>
    <dgm:cxn modelId="{1E64E4A4-42ED-44F2-8E0E-3A4CAC98B51B}" type="presParOf" srcId="{EF4D9546-7CA3-40E1-A829-B35C359D1897}" destId="{CB7F0E40-D0BB-43D4-8F5A-5EB370054411}" srcOrd="1" destOrd="0" presId="urn:microsoft.com/office/officeart/2005/8/layout/chevron2"/>
    <dgm:cxn modelId="{EB3E321B-720E-480D-8296-E81EDACC6D8A}" type="presParOf" srcId="{4E93E332-67D2-4446-A5D6-AA0BFD2AB647}" destId="{8048DCCA-20FD-4112-96BF-1439DB67DE1D}" srcOrd="5" destOrd="0" presId="urn:microsoft.com/office/officeart/2005/8/layout/chevron2"/>
    <dgm:cxn modelId="{EEE35F2C-C887-402F-B45C-FF692A3AB50C}" type="presParOf" srcId="{4E93E332-67D2-4446-A5D6-AA0BFD2AB647}" destId="{5A2CC3C9-3064-4933-8AD8-AA8D0F77EDF9}" srcOrd="6" destOrd="0" presId="urn:microsoft.com/office/officeart/2005/8/layout/chevron2"/>
    <dgm:cxn modelId="{0BC0A31D-3CAC-4E80-8117-F6BDBD22BFED}" type="presParOf" srcId="{5A2CC3C9-3064-4933-8AD8-AA8D0F77EDF9}" destId="{994C5FE1-DB12-480F-8152-DA85AD114FF5}" srcOrd="0" destOrd="0" presId="urn:microsoft.com/office/officeart/2005/8/layout/chevron2"/>
    <dgm:cxn modelId="{5D8EADFB-D1FE-4681-BAE4-6C0031CE59C0}" type="presParOf" srcId="{5A2CC3C9-3064-4933-8AD8-AA8D0F77EDF9}" destId="{B53CADE6-EAAB-4324-A64E-87563A706F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D6B44-E02C-4426-83B6-CD5F786AE58B}">
      <dsp:nvSpPr>
        <dsp:cNvPr id="0" name=""/>
        <dsp:cNvSpPr/>
      </dsp:nvSpPr>
      <dsp:spPr>
        <a:xfrm>
          <a:off x="864092" y="1512157"/>
          <a:ext cx="5472615" cy="13791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</a:t>
          </a:r>
        </a:p>
      </dsp:txBody>
      <dsp:txXfrm>
        <a:off x="1665538" y="1714127"/>
        <a:ext cx="3869723" cy="975198"/>
      </dsp:txXfrm>
    </dsp:sp>
    <dsp:sp modelId="{C152BE6F-BE10-49D6-8103-DDCC17FC8513}">
      <dsp:nvSpPr>
        <dsp:cNvPr id="0" name=""/>
        <dsp:cNvSpPr/>
      </dsp:nvSpPr>
      <dsp:spPr>
        <a:xfrm rot="16182688">
          <a:off x="3496236" y="1136494"/>
          <a:ext cx="199543" cy="386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3526318" y="1243651"/>
        <a:ext cx="139680" cy="231676"/>
      </dsp:txXfrm>
    </dsp:sp>
    <dsp:sp modelId="{5D332FBA-1A91-436F-865D-50A2C840A2D6}">
      <dsp:nvSpPr>
        <dsp:cNvPr id="0" name=""/>
        <dsp:cNvSpPr/>
      </dsp:nvSpPr>
      <dsp:spPr>
        <a:xfrm>
          <a:off x="3024335" y="0"/>
          <a:ext cx="1135673" cy="11356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?</a:t>
          </a:r>
        </a:p>
      </dsp:txBody>
      <dsp:txXfrm>
        <a:off x="3190650" y="166315"/>
        <a:ext cx="803043" cy="803043"/>
      </dsp:txXfrm>
    </dsp:sp>
    <dsp:sp modelId="{F19C121E-CBBF-406F-93D7-2955A9487F27}">
      <dsp:nvSpPr>
        <dsp:cNvPr id="0" name=""/>
        <dsp:cNvSpPr/>
      </dsp:nvSpPr>
      <dsp:spPr>
        <a:xfrm rot="19867200">
          <a:off x="4884450" y="1165919"/>
          <a:ext cx="487673" cy="386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891653" y="1271119"/>
        <a:ext cx="371835" cy="231676"/>
      </dsp:txXfrm>
    </dsp:sp>
    <dsp:sp modelId="{4099F816-28AA-4C3F-9196-803B47A8C0CE}">
      <dsp:nvSpPr>
        <dsp:cNvPr id="0" name=""/>
        <dsp:cNvSpPr/>
      </dsp:nvSpPr>
      <dsp:spPr>
        <a:xfrm>
          <a:off x="5472604" y="288026"/>
          <a:ext cx="1135673" cy="1135673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?</a:t>
          </a:r>
        </a:p>
      </dsp:txBody>
      <dsp:txXfrm>
        <a:off x="5638919" y="454341"/>
        <a:ext cx="803043" cy="803043"/>
      </dsp:txXfrm>
    </dsp:sp>
    <dsp:sp modelId="{1B97905B-774D-4DFB-B52E-0B50F7C12A03}">
      <dsp:nvSpPr>
        <dsp:cNvPr id="0" name=""/>
        <dsp:cNvSpPr/>
      </dsp:nvSpPr>
      <dsp:spPr>
        <a:xfrm rot="1993339">
          <a:off x="4736189" y="2941406"/>
          <a:ext cx="576766" cy="386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745656" y="2986899"/>
        <a:ext cx="460928" cy="231676"/>
      </dsp:txXfrm>
    </dsp:sp>
    <dsp:sp modelId="{DDB58B83-2EE0-4FD9-8DC3-FD43E8E5A0F4}">
      <dsp:nvSpPr>
        <dsp:cNvPr id="0" name=""/>
        <dsp:cNvSpPr/>
      </dsp:nvSpPr>
      <dsp:spPr>
        <a:xfrm>
          <a:off x="5400599" y="3184806"/>
          <a:ext cx="1135673" cy="1135673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?</a:t>
          </a:r>
        </a:p>
      </dsp:txBody>
      <dsp:txXfrm>
        <a:off x="5566914" y="3351121"/>
        <a:ext cx="803043" cy="803043"/>
      </dsp:txXfrm>
    </dsp:sp>
    <dsp:sp modelId="{21C557C8-7AE1-46E7-B1F6-7E73DDA02EC6}">
      <dsp:nvSpPr>
        <dsp:cNvPr id="0" name=""/>
        <dsp:cNvSpPr/>
      </dsp:nvSpPr>
      <dsp:spPr>
        <a:xfrm rot="4942126">
          <a:off x="3632238" y="2842821"/>
          <a:ext cx="159850" cy="386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3653031" y="2896282"/>
        <a:ext cx="111895" cy="231676"/>
      </dsp:txXfrm>
    </dsp:sp>
    <dsp:sp modelId="{AC4C7FE6-40BA-4A4D-A506-1AE8B366B04A}">
      <dsp:nvSpPr>
        <dsp:cNvPr id="0" name=""/>
        <dsp:cNvSpPr/>
      </dsp:nvSpPr>
      <dsp:spPr>
        <a:xfrm>
          <a:off x="3240360" y="3184806"/>
          <a:ext cx="1135673" cy="1135673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?</a:t>
          </a:r>
        </a:p>
      </dsp:txBody>
      <dsp:txXfrm>
        <a:off x="3406675" y="3351121"/>
        <a:ext cx="803043" cy="803043"/>
      </dsp:txXfrm>
    </dsp:sp>
    <dsp:sp modelId="{8C9E85C6-8F7C-4524-B8FF-2518FA801F4A}">
      <dsp:nvSpPr>
        <dsp:cNvPr id="0" name=""/>
        <dsp:cNvSpPr/>
      </dsp:nvSpPr>
      <dsp:spPr>
        <a:xfrm rot="8718478">
          <a:off x="1988208" y="2937810"/>
          <a:ext cx="539863" cy="386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2093749" y="2982071"/>
        <a:ext cx="424025" cy="231676"/>
      </dsp:txXfrm>
    </dsp:sp>
    <dsp:sp modelId="{459310FF-1A8D-4EA2-BB2B-BFE6D4CF401C}">
      <dsp:nvSpPr>
        <dsp:cNvPr id="0" name=""/>
        <dsp:cNvSpPr/>
      </dsp:nvSpPr>
      <dsp:spPr>
        <a:xfrm>
          <a:off x="792089" y="3184806"/>
          <a:ext cx="1135673" cy="1135673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?</a:t>
          </a:r>
        </a:p>
      </dsp:txBody>
      <dsp:txXfrm>
        <a:off x="958404" y="3351121"/>
        <a:ext cx="803043" cy="803043"/>
      </dsp:txXfrm>
    </dsp:sp>
    <dsp:sp modelId="{C391DC73-5F44-4334-8813-ECB1893B6881}">
      <dsp:nvSpPr>
        <dsp:cNvPr id="0" name=""/>
        <dsp:cNvSpPr/>
      </dsp:nvSpPr>
      <dsp:spPr>
        <a:xfrm rot="12218937">
          <a:off x="1570028" y="1228439"/>
          <a:ext cx="497325" cy="386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1681002" y="1328898"/>
        <a:ext cx="381487" cy="231676"/>
      </dsp:txXfrm>
    </dsp:sp>
    <dsp:sp modelId="{46C4CEC3-4489-4981-BE33-6AB6454092C3}">
      <dsp:nvSpPr>
        <dsp:cNvPr id="0" name=""/>
        <dsp:cNvSpPr/>
      </dsp:nvSpPr>
      <dsp:spPr>
        <a:xfrm>
          <a:off x="288037" y="432042"/>
          <a:ext cx="1135673" cy="113567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?</a:t>
          </a:r>
        </a:p>
      </dsp:txBody>
      <dsp:txXfrm>
        <a:off x="454352" y="598357"/>
        <a:ext cx="803043" cy="803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9AED2-E964-456D-848E-BA864BC31E02}">
      <dsp:nvSpPr>
        <dsp:cNvPr id="0" name=""/>
        <dsp:cNvSpPr/>
      </dsp:nvSpPr>
      <dsp:spPr>
        <a:xfrm rot="5400000">
          <a:off x="-180485" y="184398"/>
          <a:ext cx="1203234" cy="84226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1</a:t>
          </a:r>
        </a:p>
      </dsp:txBody>
      <dsp:txXfrm rot="-5400000">
        <a:off x="0" y="425045"/>
        <a:ext cx="842264" cy="360970"/>
      </dsp:txXfrm>
    </dsp:sp>
    <dsp:sp modelId="{40BFFD60-EAFC-4D41-B163-17CD5BCC073A}">
      <dsp:nvSpPr>
        <dsp:cNvPr id="0" name=""/>
        <dsp:cNvSpPr/>
      </dsp:nvSpPr>
      <dsp:spPr>
        <a:xfrm rot="5400000">
          <a:off x="4324295" y="-3193995"/>
          <a:ext cx="423273" cy="7387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проблемы</a:t>
          </a:r>
        </a:p>
      </dsp:txBody>
      <dsp:txXfrm rot="-5400000">
        <a:off x="842264" y="308698"/>
        <a:ext cx="7366673" cy="381949"/>
      </dsp:txXfrm>
    </dsp:sp>
    <dsp:sp modelId="{11A6F88D-7DBE-401E-8B72-D8DBB7E1D0ED}">
      <dsp:nvSpPr>
        <dsp:cNvPr id="0" name=""/>
        <dsp:cNvSpPr/>
      </dsp:nvSpPr>
      <dsp:spPr>
        <a:xfrm rot="5400000">
          <a:off x="-180485" y="1062893"/>
          <a:ext cx="1203234" cy="842264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2</a:t>
          </a:r>
        </a:p>
      </dsp:txBody>
      <dsp:txXfrm rot="-5400000">
        <a:off x="0" y="1303540"/>
        <a:ext cx="842264" cy="360970"/>
      </dsp:txXfrm>
    </dsp:sp>
    <dsp:sp modelId="{7930A159-425C-47B3-8903-CA010011CB46}">
      <dsp:nvSpPr>
        <dsp:cNvPr id="0" name=""/>
        <dsp:cNvSpPr/>
      </dsp:nvSpPr>
      <dsp:spPr>
        <a:xfrm rot="5400000">
          <a:off x="4144880" y="-2420209"/>
          <a:ext cx="782102" cy="7387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теории</a:t>
          </a:r>
        </a:p>
      </dsp:txBody>
      <dsp:txXfrm rot="-5400000">
        <a:off x="842264" y="920586"/>
        <a:ext cx="7349156" cy="705744"/>
      </dsp:txXfrm>
    </dsp:sp>
    <dsp:sp modelId="{A2763604-D409-4BC1-B31F-5CBC63DFB713}">
      <dsp:nvSpPr>
        <dsp:cNvPr id="0" name=""/>
        <dsp:cNvSpPr/>
      </dsp:nvSpPr>
      <dsp:spPr>
        <a:xfrm rot="5400000">
          <a:off x="-180485" y="2011597"/>
          <a:ext cx="1203234" cy="842264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3</a:t>
          </a:r>
        </a:p>
      </dsp:txBody>
      <dsp:txXfrm rot="-5400000">
        <a:off x="0" y="2252244"/>
        <a:ext cx="842264" cy="360970"/>
      </dsp:txXfrm>
    </dsp:sp>
    <dsp:sp modelId="{CB7F0E40-D0BB-43D4-8F5A-5EB370054411}">
      <dsp:nvSpPr>
        <dsp:cNvPr id="0" name=""/>
        <dsp:cNvSpPr/>
      </dsp:nvSpPr>
      <dsp:spPr>
        <a:xfrm rot="5400000">
          <a:off x="4144880" y="-1539267"/>
          <a:ext cx="782102" cy="7387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методик исследования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42264" y="1801528"/>
        <a:ext cx="7349156" cy="705744"/>
      </dsp:txXfrm>
    </dsp:sp>
    <dsp:sp modelId="{994C5FE1-DB12-480F-8152-DA85AD114FF5}">
      <dsp:nvSpPr>
        <dsp:cNvPr id="0" name=""/>
        <dsp:cNvSpPr/>
      </dsp:nvSpPr>
      <dsp:spPr>
        <a:xfrm rot="5400000">
          <a:off x="-180485" y="2988792"/>
          <a:ext cx="1203234" cy="842264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4</a:t>
          </a:r>
        </a:p>
      </dsp:txBody>
      <dsp:txXfrm rot="-5400000">
        <a:off x="0" y="3229439"/>
        <a:ext cx="842264" cy="360970"/>
      </dsp:txXfrm>
    </dsp:sp>
    <dsp:sp modelId="{B53CADE6-EAAB-4324-A64E-87563A706F52}">
      <dsp:nvSpPr>
        <dsp:cNvPr id="0" name=""/>
        <dsp:cNvSpPr/>
      </dsp:nvSpPr>
      <dsp:spPr>
        <a:xfrm rot="5400000">
          <a:off x="3872001" y="-365439"/>
          <a:ext cx="1327861" cy="7387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собственного материала, его анализ и обобщение, научный комментарий, собственные выводы</a:t>
          </a:r>
        </a:p>
      </dsp:txBody>
      <dsp:txXfrm rot="-5400000">
        <a:off x="842265" y="2729118"/>
        <a:ext cx="7322514" cy="1198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28BD8-7B5C-4C25-B966-9B335302339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CE572-1ACE-4F93-A7B3-EDD9C579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8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CE572-1ACE-4F93-A7B3-EDD9C57945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944215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i="1" dirty="0">
                <a:ln w="28575">
                  <a:solidFill>
                    <a:srgbClr val="0070C0"/>
                  </a:solidFill>
                </a:ln>
                <a:gradFill flip="none" rotWithShape="1">
                  <a:gsLst>
                    <a:gs pos="0">
                      <a:srgbClr val="FF66FF">
                        <a:shade val="30000"/>
                        <a:satMod val="115000"/>
                      </a:srgbClr>
                    </a:gs>
                    <a:gs pos="50000">
                      <a:srgbClr val="FF66FF">
                        <a:shade val="67500"/>
                        <a:satMod val="115000"/>
                      </a:srgbClr>
                    </a:gs>
                    <a:gs pos="100000">
                      <a:srgbClr val="FF66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</a:t>
            </a:r>
            <a:br>
              <a:rPr lang="ru-RU" sz="6700" b="1" i="1" dirty="0">
                <a:ln w="28575">
                  <a:solidFill>
                    <a:srgbClr val="0070C0"/>
                  </a:solidFill>
                </a:ln>
                <a:gradFill flip="none" rotWithShape="1">
                  <a:gsLst>
                    <a:gs pos="0">
                      <a:srgbClr val="FF66FF">
                        <a:shade val="30000"/>
                        <a:satMod val="115000"/>
                      </a:srgbClr>
                    </a:gs>
                    <a:gs pos="50000">
                      <a:srgbClr val="FF66FF">
                        <a:shade val="67500"/>
                        <a:satMod val="115000"/>
                      </a:srgbClr>
                    </a:gs>
                    <a:gs pos="100000">
                      <a:srgbClr val="FF66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i="1" dirty="0">
                <a:ln w="28575">
                  <a:solidFill>
                    <a:srgbClr val="0070C0"/>
                  </a:solidFill>
                </a:ln>
                <a:gradFill flip="none" rotWithShape="1">
                  <a:gsLst>
                    <a:gs pos="0">
                      <a:srgbClr val="FF66FF">
                        <a:shade val="30000"/>
                        <a:satMod val="115000"/>
                      </a:srgbClr>
                    </a:gs>
                    <a:gs pos="50000">
                      <a:srgbClr val="FF66FF">
                        <a:shade val="67500"/>
                        <a:satMod val="115000"/>
                      </a:srgbClr>
                    </a:gs>
                    <a:gs pos="100000">
                      <a:srgbClr val="FF66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76672"/>
            <a:ext cx="5688632" cy="22322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                                       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829515"/>
              </p:ext>
            </p:extLst>
          </p:nvPr>
        </p:nvGraphicFramePr>
        <p:xfrm>
          <a:off x="611560" y="1412776"/>
          <a:ext cx="8229600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57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ИССЛЕДОВАНИЙ</a:t>
            </a:r>
            <a:b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ucavtostart.ru/images/Filiali/book-clip-art-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4464496" cy="32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788024" y="4442153"/>
            <a:ext cx="3600400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</a:t>
            </a:r>
          </a:p>
        </p:txBody>
      </p:sp>
    </p:spTree>
    <p:extLst>
      <p:ext uri="{BB962C8B-B14F-4D97-AF65-F5344CB8AC3E}">
        <p14:creationId xmlns:p14="http://schemas.microsoft.com/office/powerpoint/2010/main" val="22560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365504" cy="9989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исследования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на работу по изучению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обобщению фактов, материалов, содержащихся в различных источниках информации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39814"/>
            <a:ext cx="1728192" cy="244440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77546"/>
            <a:ext cx="1872208" cy="196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5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ИССЛЕДОВАНИЙ</a:t>
            </a:r>
            <a:b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img.razrisyika.ru/kart/107/1200/424055-o-nauke-dlya-detey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327686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788024" y="4293096"/>
            <a:ext cx="352839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</a:t>
            </a:r>
          </a:p>
        </p:txBody>
      </p:sp>
    </p:spTree>
    <p:extLst>
      <p:ext uri="{BB962C8B-B14F-4D97-AF65-F5344CB8AC3E}">
        <p14:creationId xmlns:p14="http://schemas.microsoft.com/office/powerpoint/2010/main" val="3499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 собственные наблюдения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эксперименты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 исследования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6300192" cy="237295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8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ИССЛЕДОВАНИЙ</a:t>
            </a:r>
            <a:b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gas-kvas.com/uploads/posts/2023-02/1676562006_gas-kvas-com-p-kosmicheskii-dom-risunok-detskii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132856"/>
            <a:ext cx="408045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88024" y="4473116"/>
            <a:ext cx="403244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ФАНТАСТИЧЕСКИЕ</a:t>
            </a:r>
          </a:p>
        </p:txBody>
      </p:sp>
    </p:spTree>
    <p:extLst>
      <p:ext uri="{BB962C8B-B14F-4D97-AF65-F5344CB8AC3E}">
        <p14:creationId xmlns:p14="http://schemas.microsoft.com/office/powerpoint/2010/main" val="20689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Фантастические исследования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176464" cy="234926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844824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на изучение несуществующих, фантастических объектов и явлений</a:t>
            </a:r>
          </a:p>
        </p:txBody>
      </p:sp>
    </p:spTree>
    <p:extLst>
      <p:ext uri="{BB962C8B-B14F-4D97-AF65-F5344CB8AC3E}">
        <p14:creationId xmlns:p14="http://schemas.microsoft.com/office/powerpoint/2010/main" val="130024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ИССЛЕДОВАНИЙ</a:t>
            </a:r>
            <a:br>
              <a:rPr lang="ru-RU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ucavtostart.ru/images/Filiali/book-clip-art-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3024"/>
            <a:ext cx="3096344" cy="22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razrisyika.ru/kart/107/1200/424055-o-nauke-dlya-detey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72" y="1607216"/>
            <a:ext cx="2179794" cy="22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as-kvas.com/uploads/posts/2023-02/1676562006_gas-kvas-com-p-kosmicheskii-dom-risunok-detskii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77" y="3388109"/>
            <a:ext cx="2870162" cy="202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3768125"/>
            <a:ext cx="2445816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9661" y="3861048"/>
            <a:ext cx="259228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0777" y="5414106"/>
            <a:ext cx="2880319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Фантастические</a:t>
            </a:r>
          </a:p>
        </p:txBody>
      </p:sp>
    </p:spTree>
    <p:extLst>
      <p:ext uri="{BB962C8B-B14F-4D97-AF65-F5344CB8AC3E}">
        <p14:creationId xmlns:p14="http://schemas.microsoft.com/office/powerpoint/2010/main" val="14373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835696" y="2348880"/>
            <a:ext cx="6089517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71646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50728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ИССЛЕДОВАНИЯ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724050"/>
              </p:ext>
            </p:extLst>
          </p:nvPr>
        </p:nvGraphicFramePr>
        <p:xfrm>
          <a:off x="1259632" y="1700808"/>
          <a:ext cx="6984776" cy="3518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748">
                <a:tc gridSpan="2"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проведению исследования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проблемы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направления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 темы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Постановка целей и задач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гипотезы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 методов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9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Планирование исследования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источников поиска информации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способов сбора информации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Распределение времени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проведение исследования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Установка критериев оценки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Распределение задач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81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992888" cy="4525963"/>
          </a:xfrm>
        </p:spPr>
        <p:txBody>
          <a:bodyPr/>
          <a:lstStyle/>
          <a:p>
            <a:r>
              <a:rPr lang="ru-RU" sz="4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педагогических работников в области практического применения технологии исследовательской деятельности с учащимися на I ступени общего среднего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7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ИССЛЕДОВАНИЯ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508348"/>
              </p:ext>
            </p:extLst>
          </p:nvPr>
        </p:nvGraphicFramePr>
        <p:xfrm>
          <a:off x="1115616" y="1196752"/>
          <a:ext cx="7128791" cy="48965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6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2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Проведение исследования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научной литературы, интернет-источников и пр.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необходимой информации для проведения исследования (проведение расчетов, замеров).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практической 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опытов, экспериментов, опросов, интервью, наблюдений.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Оформление результатов исследования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результатов исследования.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Структурирование материала.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текстовой, иллюстративной, видео, аудио­ информации.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Формулирование умозаключений.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Представление и защита исследовательской работы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отчета о проделанной работе.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исследовательской работы.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результатов.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82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944215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i="1" dirty="0">
                <a:ln w="28575">
                  <a:solidFill>
                    <a:srgbClr val="0070C0"/>
                  </a:solidFill>
                </a:ln>
                <a:gradFill flip="none" rotWithShape="1">
                  <a:gsLst>
                    <a:gs pos="0">
                      <a:srgbClr val="FF66FF">
                        <a:shade val="30000"/>
                        <a:satMod val="115000"/>
                      </a:srgbClr>
                    </a:gs>
                    <a:gs pos="50000">
                      <a:srgbClr val="FF66FF">
                        <a:shade val="67500"/>
                        <a:satMod val="115000"/>
                      </a:srgbClr>
                    </a:gs>
                    <a:gs pos="100000">
                      <a:srgbClr val="FF66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</a:t>
            </a:r>
            <a:br>
              <a:rPr lang="ru-RU" sz="6700" b="1" i="1" dirty="0">
                <a:ln w="28575">
                  <a:solidFill>
                    <a:srgbClr val="0070C0"/>
                  </a:solidFill>
                </a:ln>
                <a:gradFill flip="none" rotWithShape="1">
                  <a:gsLst>
                    <a:gs pos="0">
                      <a:srgbClr val="FF66FF">
                        <a:shade val="30000"/>
                        <a:satMod val="115000"/>
                      </a:srgbClr>
                    </a:gs>
                    <a:gs pos="50000">
                      <a:srgbClr val="FF66FF">
                        <a:shade val="67500"/>
                        <a:satMod val="115000"/>
                      </a:srgbClr>
                    </a:gs>
                    <a:gs pos="100000">
                      <a:srgbClr val="FF66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i="1" dirty="0">
                <a:ln w="28575">
                  <a:solidFill>
                    <a:srgbClr val="0070C0"/>
                  </a:solidFill>
                </a:ln>
                <a:gradFill flip="none" rotWithShape="1">
                  <a:gsLst>
                    <a:gs pos="0">
                      <a:srgbClr val="FF66FF">
                        <a:shade val="30000"/>
                        <a:satMod val="115000"/>
                      </a:srgbClr>
                    </a:gs>
                    <a:gs pos="50000">
                      <a:srgbClr val="FF66FF">
                        <a:shade val="67500"/>
                        <a:satMod val="115000"/>
                      </a:srgbClr>
                    </a:gs>
                    <a:gs pos="100000">
                      <a:srgbClr val="FF66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76672"/>
            <a:ext cx="5688632" cy="22322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                                       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5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3021" y="419944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Шкатулка идей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11" y="1772816"/>
            <a:ext cx="4274820" cy="3970020"/>
          </a:xfrm>
        </p:spPr>
      </p:pic>
    </p:spTree>
    <p:extLst>
      <p:ext uri="{BB962C8B-B14F-4D97-AF65-F5344CB8AC3E}">
        <p14:creationId xmlns:p14="http://schemas.microsoft.com/office/powerpoint/2010/main" val="143376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5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</a:t>
            </a:r>
          </a:p>
          <a:p>
            <a:pPr marL="0" indent="0" algn="ctr">
              <a:buNone/>
            </a:pPr>
            <a:r>
              <a:rPr lang="ru-RU" sz="5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849936" cy="27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i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FF66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сам творец </a:t>
            </a:r>
          </a:p>
          <a:p>
            <a:pPr marL="0" indent="0" algn="ctr">
              <a:buNone/>
            </a:pPr>
            <a:r>
              <a:rPr lang="ru-RU" sz="4400" b="1" i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FF66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своего счастья.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968552" cy="321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3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сосуд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0" t="13655" r="35058" b="11704"/>
          <a:stretch/>
        </p:blipFill>
        <p:spPr bwMode="auto">
          <a:xfrm>
            <a:off x="2267744" y="1772816"/>
            <a:ext cx="4536504" cy="425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06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332874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– это не сосуд,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нужно наполнить знаниями, а факел, который надо зажечь.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зажечь это факел может только тот, кто сам горит.</a:t>
            </a:r>
          </a:p>
          <a:p>
            <a:pPr algn="r"/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cdn2.vectorstock.com/i/1000x1000/72/81/with-box-torch-character-cartoon-style-vector-212672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t="3013" r="8682" b="11394"/>
          <a:stretch/>
        </p:blipFill>
        <p:spPr bwMode="auto">
          <a:xfrm>
            <a:off x="6444208" y="3789040"/>
            <a:ext cx="1887241" cy="223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9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3087907" cy="292351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71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426385" cy="4886003"/>
          </a:xfrm>
        </p:spPr>
      </p:pic>
    </p:spTree>
    <p:extLst>
      <p:ext uri="{BB962C8B-B14F-4D97-AF65-F5344CB8AC3E}">
        <p14:creationId xmlns:p14="http://schemas.microsoft.com/office/powerpoint/2010/main" val="301315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944215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i="1" dirty="0">
                <a:ln w="28575">
                  <a:solidFill>
                    <a:srgbClr val="0070C0"/>
                  </a:solidFill>
                </a:ln>
                <a:gradFill flip="none" rotWithShape="1">
                  <a:gsLst>
                    <a:gs pos="0">
                      <a:srgbClr val="FF66FF">
                        <a:shade val="30000"/>
                        <a:satMod val="115000"/>
                      </a:srgbClr>
                    </a:gs>
                    <a:gs pos="50000">
                      <a:srgbClr val="FF66FF">
                        <a:shade val="67500"/>
                        <a:satMod val="115000"/>
                      </a:srgbClr>
                    </a:gs>
                    <a:gs pos="100000">
                      <a:srgbClr val="FF66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ИССЛЕДОВАТЕЛЬСКОЙ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111363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на майке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r="31408"/>
          <a:stretch/>
        </p:blipFill>
        <p:spPr>
          <a:xfrm>
            <a:off x="1835696" y="1668098"/>
            <a:ext cx="532859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627784" y="3827181"/>
            <a:ext cx="3240360" cy="9125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n w="900" cmpd="sng">
                  <a:solidFill>
                    <a:schemeClr val="accent6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Девиз на майке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52" y="1660293"/>
            <a:ext cx="2166888" cy="21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76672"/>
            <a:ext cx="5688632" cy="22322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                                       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5472608" cy="517987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5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решения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8" b="13643"/>
          <a:stretch/>
        </p:blipFill>
        <p:spPr>
          <a:xfrm>
            <a:off x="1907704" y="1700808"/>
            <a:ext cx="5472608" cy="3634329"/>
          </a:xfrm>
        </p:spPr>
      </p:pic>
    </p:spTree>
    <p:extLst>
      <p:ext uri="{BB962C8B-B14F-4D97-AF65-F5344CB8AC3E}">
        <p14:creationId xmlns:p14="http://schemas.microsoft.com/office/powerpoint/2010/main" val="386223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6060" y="404664"/>
            <a:ext cx="5688632" cy="22322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                                       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03475"/>
              </p:ext>
            </p:extLst>
          </p:nvPr>
        </p:nvGraphicFramePr>
        <p:xfrm>
          <a:off x="1187624" y="1563440"/>
          <a:ext cx="72008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5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6864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0496" y="2276872"/>
            <a:ext cx="3528392" cy="1800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связанная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творческой исследовательской задачи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заранее неизвестным решением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2276872"/>
            <a:ext cx="3528392" cy="1800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наличие основных этапов, характерных для исследования в научной сфере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4692" y="4301067"/>
            <a:ext cx="4441563" cy="1800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Нормированная исходя из принятых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науке традиций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43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375</Words>
  <Application>Microsoft Office PowerPoint</Application>
  <PresentationFormat>Паказ на экране (4:3)</PresentationFormat>
  <Paragraphs>106</Paragraphs>
  <Slides>28</Slides>
  <Notes>1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3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     «ЛАБОРАТОРИЯ  ОТКРЫТИЙ»</vt:lpstr>
      <vt:lpstr>Прэзентацыя PowerPoint</vt:lpstr>
      <vt:lpstr>Прэзентацыя PowerPoint</vt:lpstr>
      <vt:lpstr>     ТЕХНОЛОГИЯ ИССЛЕДОВАТЕЛЬСКОЙ ДЕЯТЕЛЬНОСТИ </vt:lpstr>
      <vt:lpstr>Девиз на майке</vt:lpstr>
      <vt:lpstr>Прэзентацыя PowerPoint</vt:lpstr>
      <vt:lpstr>Нестандартные решения </vt:lpstr>
      <vt:lpstr>Прэзентацыя PowerPoint</vt:lpstr>
      <vt:lpstr>Исследовательская деятельность</vt:lpstr>
      <vt:lpstr>Исследовательская деятельность </vt:lpstr>
      <vt:lpstr>ТИПЫ ИССЛЕДОВАНИЙ </vt:lpstr>
      <vt:lpstr> Теоретические исследования </vt:lpstr>
      <vt:lpstr>ТИПЫ ИССЛЕДОВАНИЙ </vt:lpstr>
      <vt:lpstr> Эмпирические исследования </vt:lpstr>
      <vt:lpstr>ТИПЫ ИССЛЕДОВАНИЙ </vt:lpstr>
      <vt:lpstr> Фантастические исследования </vt:lpstr>
      <vt:lpstr>ТИПЫ ИССЛЕДОВАНИЙ </vt:lpstr>
      <vt:lpstr>Прэзентацыя PowerPoint</vt:lpstr>
      <vt:lpstr>ЭТАПЫ ИССЛЕДОВАНИЯ</vt:lpstr>
      <vt:lpstr>ЭТАПЫ ИССЛЕДОВАНИЯ</vt:lpstr>
      <vt:lpstr>     «ЛАБОРАТОРИЯ  ОТКРЫТИЙ»</vt:lpstr>
      <vt:lpstr>Прэзентацыя PowerPoint</vt:lpstr>
      <vt:lpstr>Прэзентацыя PowerPoint</vt:lpstr>
      <vt:lpstr>Прэзентацыя PowerPoint</vt:lpstr>
      <vt:lpstr>Волшебный сосуд</vt:lpstr>
      <vt:lpstr>Анкета обратной связи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 опытов для дошкольников.</dc:title>
  <dc:creator>Пользователь</dc:creator>
  <cp:lastModifiedBy>Галина</cp:lastModifiedBy>
  <cp:revision>98</cp:revision>
  <dcterms:created xsi:type="dcterms:W3CDTF">2021-01-30T08:43:27Z</dcterms:created>
  <dcterms:modified xsi:type="dcterms:W3CDTF">2025-11-13T12:18:43Z</dcterms:modified>
</cp:coreProperties>
</file>