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7" r:id="rId3"/>
    <p:sldId id="264" r:id="rId4"/>
    <p:sldId id="265" r:id="rId5"/>
    <p:sldId id="258" r:id="rId6"/>
    <p:sldId id="256" r:id="rId7"/>
    <p:sldId id="271" r:id="rId8"/>
    <p:sldId id="266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928694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4" descr="http://luchik.club/wp-content/themes/luchik/img/kids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8125" y="0"/>
            <a:ext cx="8905875" cy="114298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0042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00306"/>
            <a:ext cx="5929354" cy="36687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C:\Users\128\Desktop\Рисунок1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85728"/>
            <a:ext cx="4229100" cy="3152775"/>
          </a:xfrm>
          <a:prstGeom prst="rect">
            <a:avLst/>
          </a:prstGeom>
          <a:noFill/>
        </p:spPr>
      </p:pic>
      <p:pic>
        <p:nvPicPr>
          <p:cNvPr id="9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358082" y="5572116"/>
            <a:ext cx="1928826" cy="1285884"/>
          </a:xfrm>
          <a:prstGeom prst="rect">
            <a:avLst/>
          </a:prstGeom>
          <a:noFill/>
        </p:spPr>
      </p:pic>
      <p:pic>
        <p:nvPicPr>
          <p:cNvPr id="10" name="Picture 2" descr="http://2kinder.ru/image/data/kids_2-1979px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43446"/>
            <a:ext cx="1428760" cy="21120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8" descr="http://img-fotki.yandex.ru/get/6508/20573769.f/0_82ae5_a174c715_L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0"/>
            <a:ext cx="2328684" cy="454821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4290"/>
            <a:ext cx="2214578" cy="2072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C:\Users\128\Desktop\Рисунок3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42852"/>
            <a:ext cx="8240713" cy="1268413"/>
          </a:xfrm>
          <a:prstGeom prst="rect">
            <a:avLst/>
          </a:prstGeom>
          <a:noFill/>
        </p:spPr>
      </p:pic>
      <p:pic>
        <p:nvPicPr>
          <p:cNvPr id="10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215174" y="5429264"/>
            <a:ext cx="1928826" cy="128588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429125" y="2143116"/>
            <a:ext cx="36433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390" y="4357694"/>
            <a:ext cx="1587610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358082" y="5429264"/>
            <a:ext cx="1928826" cy="1285884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24956" y="3214686"/>
            <a:ext cx="1419044" cy="2585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05" b="78"/>
          <a:stretch>
            <a:fillRect/>
          </a:stretch>
        </p:blipFill>
        <p:spPr bwMode="auto">
          <a:xfrm>
            <a:off x="7286644" y="1071546"/>
            <a:ext cx="1857356" cy="1285884"/>
          </a:xfrm>
          <a:prstGeom prst="rect">
            <a:avLst/>
          </a:prstGeom>
          <a:noFill/>
        </p:spPr>
      </p:pic>
      <p:pic>
        <p:nvPicPr>
          <p:cNvPr id="6" name="Picture 14" descr="Cartoon Books &amp;Tcy;&amp;ycy; &amp;bcy;&amp;iecy;&amp;scy;&amp;iecy;&amp;dcy;&amp;ucy;&amp;jcy; &amp;chcy;&amp;acy;&amp;shchcy;&amp;iecy; &amp;scy; &amp;ncy;&amp;iecy;&amp;jcy;, &amp;Scy;&amp;tcy;&amp;acy;&amp;ncy;&amp;iecy;&amp;shcy;&amp;softcy; &amp;vcy;&amp;chcy;&amp;iecy;&amp;tcy;&amp;vcy;&amp;iecy;&amp;rcy;&amp;ocy; &amp;ucy;&amp;mcy;&amp;ncy;&amp;iecy;&amp;jcy;... &quot; PixelBrush - &amp;Pcy;&amp;ocy;&amp;rcy;&amp;tcy;&amp;acy;&amp;lcy; &amp;ocy; &amp;dcy;&amp;icy;&amp;zcy;&amp;acy;&amp;jcy;&amp;ncy;&amp;iecy;. &amp;Scy;&amp;kcy;&amp;acy;&amp;chcy;&amp;acy;&amp;tcy;&amp;softcy; &amp;fcy;&amp;ocy;&amp;tcy;&amp;ocy;, &amp;kcy;&amp;acy;&amp;rcy;&amp;tcy;&amp;icy;&amp;ncy;&amp;kcy;&amp;icy;, &amp;ocy;&amp;bcy;&amp;ocy;&amp;icy;, &amp;rcy;&amp;icy;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142852"/>
            <a:ext cx="1214446" cy="1314438"/>
          </a:xfrm>
          <a:prstGeom prst="rect">
            <a:avLst/>
          </a:prstGeom>
          <a:noFill/>
        </p:spPr>
      </p:pic>
      <p:sp>
        <p:nvSpPr>
          <p:cNvPr id="9" name="Горизонтальный свиток 8"/>
          <p:cNvSpPr/>
          <p:nvPr userDrawn="1"/>
        </p:nvSpPr>
        <p:spPr>
          <a:xfrm>
            <a:off x="642910" y="714356"/>
            <a:ext cx="6643734" cy="1214446"/>
          </a:xfrm>
          <a:prstGeom prst="horizontalScroll">
            <a:avLst/>
          </a:prstGeom>
          <a:solidFill>
            <a:srgbClr val="00B0F0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128\Desktop\Рисунок4.png"/>
          <p:cNvPicPr>
            <a:picLocks noChangeAspect="1" noChangeArrowheads="1"/>
          </p:cNvPicPr>
          <p:nvPr userDrawn="1"/>
        </p:nvPicPr>
        <p:blipFill>
          <a:blip r:embed="rId4"/>
          <a:srcRect l="3030" t="31670" r="26263"/>
          <a:stretch>
            <a:fillRect/>
          </a:stretch>
        </p:blipFill>
        <p:spPr bwMode="auto">
          <a:xfrm>
            <a:off x="1571604" y="785794"/>
            <a:ext cx="5000660" cy="107890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357430"/>
            <a:ext cx="8329642" cy="1162050"/>
          </a:xfrm>
        </p:spPr>
        <p:txBody>
          <a:bodyPr anchor="b">
            <a:noAutofit/>
          </a:bodyPr>
          <a:lstStyle>
            <a:lvl1pPr algn="l">
              <a:defRPr sz="6000" b="1">
                <a:solidFill>
                  <a:srgbClr val="3333FF"/>
                </a:solidFill>
                <a:latin typeface="Propisi" pitchFamily="2" charset="0"/>
              </a:defRPr>
            </a:lvl1pPr>
          </a:lstStyle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42860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215174" y="5429264"/>
            <a:ext cx="1928826" cy="1285884"/>
          </a:xfrm>
          <a:prstGeom prst="rect">
            <a:avLst/>
          </a:prstGeom>
          <a:noFill/>
        </p:spPr>
      </p:pic>
      <p:pic>
        <p:nvPicPr>
          <p:cNvPr id="8" name="Picture 4" descr="http://0.static.wix.com/media/70804c_0c9a9218f8e4e9377a6b7153961a2bf6.png_51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7201" y="3714752"/>
            <a:ext cx="1696799" cy="2018263"/>
          </a:xfrm>
          <a:prstGeom prst="rect">
            <a:avLst/>
          </a:prstGeom>
          <a:noFill/>
        </p:spPr>
      </p:pic>
      <p:pic>
        <p:nvPicPr>
          <p:cNvPr id="6147" name="Picture 3" descr="C:\Users\128\Desktop\Рисунок5.pn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142852"/>
            <a:ext cx="8710613" cy="119538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9000" r="-5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71000">
                <a:srgbClr val="00B0F0">
                  <a:alpha val="72000"/>
                </a:srgb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214282" y="214290"/>
            <a:ext cx="8786874" cy="6500858"/>
          </a:xfrm>
          <a:prstGeom prst="roundRect">
            <a:avLst/>
          </a:prstGeom>
          <a:blipFill dpi="0" rotWithShape="1">
            <a:blip r:embed="rId13"/>
            <a:srcRect/>
            <a:stretch>
              <a:fillRect r="-500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ижний колонтитул 4"/>
          <p:cNvSpPr txBox="1">
            <a:spLocks/>
          </p:cNvSpPr>
          <p:nvPr userDrawn="1"/>
        </p:nvSpPr>
        <p:spPr>
          <a:xfrm>
            <a:off x="5429256" y="6492875"/>
            <a:ext cx="285752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Шаблон презентации: </a:t>
            </a:r>
            <a:r>
              <a:rPr kumimoji="0" lang="ru-RU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Лазовская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С.В.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264336" y="1804254"/>
            <a:ext cx="6480720" cy="32403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be-BY" sz="4800" b="1" dirty="0" smtClean="0">
                <a:solidFill>
                  <a:srgbClr val="C00000"/>
                </a:solidFill>
              </a:rPr>
              <a:t>Урок беларускай мовы</a:t>
            </a:r>
            <a:br>
              <a:rPr lang="be-BY" sz="4800" b="1" dirty="0" smtClean="0">
                <a:solidFill>
                  <a:srgbClr val="C00000"/>
                </a:solidFill>
              </a:rPr>
            </a:br>
            <a:r>
              <a:rPr lang="be-BY" sz="4800" b="1" dirty="0" smtClean="0">
                <a:solidFill>
                  <a:srgbClr val="C00000"/>
                </a:solidFill>
              </a:rPr>
              <a:t>2 ,,Б</a:t>
            </a:r>
            <a:r>
              <a:rPr lang="en-US" sz="4800" b="1" dirty="0" smtClean="0">
                <a:solidFill>
                  <a:srgbClr val="C00000"/>
                </a:solidFill>
              </a:rPr>
              <a:t>” </a:t>
            </a:r>
            <a:r>
              <a:rPr lang="be-BY" sz="4800" b="1" dirty="0" smtClean="0">
                <a:solidFill>
                  <a:srgbClr val="C00000"/>
                </a:solidFill>
              </a:rPr>
              <a:t>клас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403648" y="3861048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08104" y="6525344"/>
            <a:ext cx="2088232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18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214290"/>
            <a:ext cx="7929618" cy="6500858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22547" t="45117" r="39260" b="22656"/>
          <a:stretch>
            <a:fillRect/>
          </a:stretch>
        </p:blipFill>
        <p:spPr bwMode="auto">
          <a:xfrm>
            <a:off x="500035" y="1214422"/>
            <a:ext cx="7429551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42910" y="1000108"/>
            <a:ext cx="6643734" cy="3714776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6829444" cy="1143008"/>
          </a:xfrm>
        </p:spPr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depositphotos_5121815-stock-photo-gold-fis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071546"/>
            <a:ext cx="6357982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25293" t="43174" r="47255" b="50741"/>
          <a:stretch>
            <a:fillRect/>
          </a:stretch>
        </p:blipFill>
        <p:spPr bwMode="auto">
          <a:xfrm>
            <a:off x="1643042" y="5143512"/>
            <a:ext cx="5159411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кругленный прямоугольник 6"/>
          <p:cNvSpPr/>
          <p:nvPr/>
        </p:nvSpPr>
        <p:spPr>
          <a:xfrm>
            <a:off x="5357818" y="6429396"/>
            <a:ext cx="2214578" cy="285752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14282" y="214290"/>
            <a:ext cx="8786874" cy="6500858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928802"/>
            <a:ext cx="3400420" cy="3071834"/>
          </a:xfrm>
        </p:spPr>
        <p:txBody>
          <a:bodyPr>
            <a:normAutofit/>
          </a:bodyPr>
          <a:lstStyle/>
          <a:p>
            <a:r>
              <a:rPr lang="be-BY" sz="5400" b="1" dirty="0" smtClean="0"/>
              <a:t>РЫБАК</a:t>
            </a:r>
            <a:endParaRPr lang="ru-RU" sz="5400" b="1" dirty="0"/>
          </a:p>
        </p:txBody>
      </p:sp>
      <p:pic>
        <p:nvPicPr>
          <p:cNvPr id="4" name="Содержимое 3" descr="9215856bcb6305d5cda375b5990c29ea_375x0.jpg"/>
          <p:cNvPicPr>
            <a:picLocks noGrp="1" noChangeAspect="1"/>
          </p:cNvPicPr>
          <p:nvPr>
            <p:ph idx="1"/>
          </p:nvPr>
        </p:nvPicPr>
        <p:blipFill>
          <a:blip r:embed="rId2"/>
          <a:srcRect l="13000"/>
          <a:stretch>
            <a:fillRect/>
          </a:stretch>
        </p:blipFill>
        <p:spPr>
          <a:xfrm>
            <a:off x="3786182" y="1857364"/>
            <a:ext cx="4230027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вал 6"/>
          <p:cNvSpPr/>
          <p:nvPr/>
        </p:nvSpPr>
        <p:spPr>
          <a:xfrm>
            <a:off x="1071538" y="4000504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500166" y="4000504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928794" y="4000504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357422" y="4000504"/>
            <a:ext cx="285752" cy="2857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786050" y="4000504"/>
            <a:ext cx="285752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214290"/>
            <a:ext cx="8786874" cy="6500858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134" t="18685" r="56589" b="20768"/>
          <a:stretch>
            <a:fillRect/>
          </a:stretch>
        </p:blipFill>
        <p:spPr bwMode="auto">
          <a:xfrm>
            <a:off x="214282" y="857232"/>
            <a:ext cx="5500726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 l="23097" t="45052" r="43506" b="37370"/>
          <a:stretch>
            <a:fillRect/>
          </a:stretch>
        </p:blipFill>
        <p:spPr bwMode="auto">
          <a:xfrm>
            <a:off x="1928794" y="3857628"/>
            <a:ext cx="7000924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7858180" cy="6500858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357554" y="4406900"/>
            <a:ext cx="5137158" cy="1362075"/>
          </a:xfrm>
        </p:spPr>
        <p:txBody>
          <a:bodyPr>
            <a:normAutofit/>
          </a:bodyPr>
          <a:lstStyle/>
          <a:p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image002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571480"/>
            <a:ext cx="6901636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 l="22548" t="44141" r="63177" b="39882"/>
          <a:stretch>
            <a:fillRect/>
          </a:stretch>
        </p:blipFill>
        <p:spPr bwMode="auto">
          <a:xfrm>
            <a:off x="1285852" y="3714752"/>
            <a:ext cx="4047332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57818" y="6429396"/>
            <a:ext cx="2214578" cy="285752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65830" y="1196752"/>
            <a:ext cx="6643734" cy="4500594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028704" y="1285859"/>
            <a:ext cx="6829444" cy="13847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e-BY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Тэма </a:t>
            </a:r>
            <a:r>
              <a:rPr lang="be-BY" sz="4400" noProof="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ў</a:t>
            </a:r>
            <a:r>
              <a:rPr kumimoji="0" lang="be-BY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рока: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1500166" y="2702990"/>
            <a:ext cx="6357982" cy="44447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</a:t>
            </a:r>
            <a:r>
              <a:rPr kumimoji="0" lang="be-BY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Цвёрдыя і мяккія зычныя гукі.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be-BY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Іх абазначэнне на пісьме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28670"/>
            <a:ext cx="7772400" cy="484030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57818" y="6429396"/>
            <a:ext cx="2214578" cy="285752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214290"/>
            <a:ext cx="7858180" cy="6500858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be-BY" sz="3200" b="1" dirty="0" smtClean="0">
                <a:solidFill>
                  <a:srgbClr val="002060"/>
                </a:solidFill>
              </a:rPr>
              <a:t>На рыбалку мы ідзём,</a:t>
            </a:r>
          </a:p>
          <a:p>
            <a:r>
              <a:rPr lang="be-BY" sz="3200" b="1" dirty="0" smtClean="0">
                <a:solidFill>
                  <a:srgbClr val="002060"/>
                </a:solidFill>
              </a:rPr>
              <a:t>Вуду мы з сабой нясём.</a:t>
            </a:r>
          </a:p>
          <a:p>
            <a:r>
              <a:rPr lang="be-BY" sz="3200" b="1" dirty="0" smtClean="0">
                <a:solidFill>
                  <a:srgbClr val="002060"/>
                </a:solidFill>
              </a:rPr>
              <a:t>Добра з лепшымі сябрамі,</a:t>
            </a:r>
          </a:p>
          <a:p>
            <a:r>
              <a:rPr lang="be-BY" sz="3200" b="1" dirty="0" smtClean="0">
                <a:solidFill>
                  <a:srgbClr val="002060"/>
                </a:solidFill>
              </a:rPr>
              <a:t>Сонейка ідзе за намі.</a:t>
            </a:r>
          </a:p>
          <a:p>
            <a:r>
              <a:rPr lang="be-BY" sz="3200" b="1" dirty="0" smtClean="0">
                <a:solidFill>
                  <a:srgbClr val="002060"/>
                </a:solidFill>
              </a:rPr>
              <a:t>Мы прыселі, пасядзелі</a:t>
            </a:r>
          </a:p>
          <a:p>
            <a:r>
              <a:rPr lang="be-BY" sz="3200" b="1" dirty="0" smtClean="0">
                <a:solidFill>
                  <a:srgbClr val="002060"/>
                </a:solidFill>
              </a:rPr>
              <a:t>І шпарчэй далей пайшлі.</a:t>
            </a:r>
          </a:p>
          <a:p>
            <a:r>
              <a:rPr lang="be-BY" sz="3200" b="1" dirty="0" smtClean="0">
                <a:solidFill>
                  <a:srgbClr val="002060"/>
                </a:solidFill>
              </a:rPr>
              <a:t>Радасць, добрае надвор'е</a:t>
            </a:r>
          </a:p>
          <a:p>
            <a:r>
              <a:rPr lang="be-BY" sz="3200" b="1" dirty="0" smtClean="0">
                <a:solidFill>
                  <a:srgbClr val="002060"/>
                </a:solidFill>
              </a:rPr>
              <a:t>На рыбалцы мы знайшлі.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2548963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357818" y="357166"/>
            <a:ext cx="2577660" cy="2500330"/>
          </a:xfrm>
          <a:prstGeom prst="rect">
            <a:avLst/>
          </a:prstGeom>
        </p:spPr>
      </p:pic>
      <p:pic>
        <p:nvPicPr>
          <p:cNvPr id="6" name="Рисунок 5" descr="7614f9e8db0c7e5aa92d7d2260559e1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4357694"/>
            <a:ext cx="3143272" cy="177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432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214290"/>
            <a:ext cx="7858180" cy="6500858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7429552" cy="579123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22547" t="45052" r="61989" b="24387"/>
          <a:stretch>
            <a:fillRect/>
          </a:stretch>
        </p:blipFill>
        <p:spPr bwMode="auto">
          <a:xfrm>
            <a:off x="428596" y="1000108"/>
            <a:ext cx="3857652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l="22548" t="46029" r="62628" b="24674"/>
          <a:stretch>
            <a:fillRect/>
          </a:stretch>
        </p:blipFill>
        <p:spPr bwMode="auto">
          <a:xfrm>
            <a:off x="4643438" y="1142984"/>
            <a:ext cx="3643338" cy="4048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вал 5"/>
          <p:cNvSpPr/>
          <p:nvPr/>
        </p:nvSpPr>
        <p:spPr>
          <a:xfrm rot="897794">
            <a:off x="1853644" y="3108234"/>
            <a:ext cx="357190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 rot="897794">
            <a:off x="1925082" y="1679474"/>
            <a:ext cx="357190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Овал 8"/>
          <p:cNvSpPr/>
          <p:nvPr/>
        </p:nvSpPr>
        <p:spPr>
          <a:xfrm rot="897794">
            <a:off x="1496452" y="2393854"/>
            <a:ext cx="357190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 rot="897794">
            <a:off x="2639461" y="1679474"/>
            <a:ext cx="357190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 rot="897794">
            <a:off x="2996651" y="3108233"/>
            <a:ext cx="357190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 rot="897794">
            <a:off x="6639989" y="2322415"/>
            <a:ext cx="357190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 rot="897794">
            <a:off x="6997179" y="1608035"/>
            <a:ext cx="357190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600" decel="100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57818" y="6429396"/>
            <a:ext cx="2214578" cy="285752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 l="771" t="18929" r="39454" b="21415"/>
          <a:stretch>
            <a:fillRect/>
          </a:stretch>
        </p:blipFill>
        <p:spPr bwMode="auto">
          <a:xfrm>
            <a:off x="857224" y="1214422"/>
            <a:ext cx="6072230" cy="37862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886</TotalTime>
  <Words>59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Propisi</vt:lpstr>
      <vt:lpstr>Тема Office</vt:lpstr>
      <vt:lpstr>Урок беларускай мовы 2 ,,Б” клас</vt:lpstr>
      <vt:lpstr>Презентация PowerPoint</vt:lpstr>
      <vt:lpstr>РЫБАК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128</dc:creator>
  <cp:lastModifiedBy>user</cp:lastModifiedBy>
  <cp:revision>72</cp:revision>
  <dcterms:created xsi:type="dcterms:W3CDTF">2015-01-07T15:36:00Z</dcterms:created>
  <dcterms:modified xsi:type="dcterms:W3CDTF">2025-02-06T10:37:43Z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558636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