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5" r:id="rId21"/>
    <p:sldId id="274" r:id="rId22"/>
    <p:sldId id="276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79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83E8C-8ED0-42A0-98F3-24569EA5312B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D26E-A46B-42FD-89EA-ADF063802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A178A0-81F6-4206-B3C7-D2209944E4FE}" type="datetimeFigureOut">
              <a:rPr lang="ru-RU" smtClean="0"/>
              <a:pPr/>
              <a:t>31.01.2025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D97936-594E-4881-A114-CA42E75D4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jpe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609" y="341521"/>
            <a:ext cx="6886580" cy="1285884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Животные ― обитатели суши</a:t>
            </a:r>
          </a:p>
        </p:txBody>
      </p:sp>
      <p:sp>
        <p:nvSpPr>
          <p:cNvPr id="15362" name="AutoShape 2" descr="Императорский пингвин / Aptenodytes forste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4" name="Picture 4" descr="Императорский пингвин / Aptenodytes forste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40000">
            <a:off x="285720" y="3429000"/>
            <a:ext cx="3090125" cy="2643206"/>
          </a:xfrm>
          <a:prstGeom prst="rect">
            <a:avLst/>
          </a:prstGeom>
          <a:noFill/>
        </p:spPr>
      </p:pic>
      <p:pic>
        <p:nvPicPr>
          <p:cNvPr id="15366" name="Picture 6" descr="Скорость ягуара. Кто быстрее: ягуар или гепард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43050"/>
            <a:ext cx="2705343" cy="1714512"/>
          </a:xfrm>
          <a:prstGeom prst="rect">
            <a:avLst/>
          </a:prstGeom>
          <a:noFill/>
        </p:spPr>
      </p:pic>
      <p:pic>
        <p:nvPicPr>
          <p:cNvPr id="15368" name="Picture 8" descr="Верблюд - виды, фото, где живет, что едят, описание, размно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0000">
            <a:off x="5318276" y="3687872"/>
            <a:ext cx="3602349" cy="2288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Ленивец</a:t>
            </a:r>
          </a:p>
        </p:txBody>
      </p:sp>
      <p:pic>
        <p:nvPicPr>
          <p:cNvPr id="25602" name="Picture 2" descr="Ленивец – фото, описание, ареал обитания, питание, содерж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286676" cy="4799955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7543800" cy="798496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Обезьяны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sz="2800" dirty="0"/>
              <a:t>Игрунки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2800" dirty="0"/>
              <a:t>Ревуны</a:t>
            </a:r>
          </a:p>
        </p:txBody>
      </p:sp>
      <p:pic>
        <p:nvPicPr>
          <p:cNvPr id="26628" name="Picture 4" descr="Обыкновенные игрунки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2533650" cy="3800476"/>
          </a:xfrm>
          <a:prstGeom prst="rect">
            <a:avLst/>
          </a:prstGeom>
          <a:noFill/>
        </p:spPr>
      </p:pic>
      <p:pic>
        <p:nvPicPr>
          <p:cNvPr id="26630" name="Picture 6" descr="Пушистые и голосистые ревуны – 20 фото - картинки - Фото мир природ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00306"/>
            <a:ext cx="3000396" cy="3714776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16832"/>
            <a:ext cx="7165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Работа с энциклопедиями.</a:t>
            </a:r>
          </a:p>
          <a:p>
            <a:endParaRPr lang="ru-RU" sz="3200" dirty="0"/>
          </a:p>
          <a:p>
            <a:r>
              <a:rPr lang="ru-RU" sz="3200" dirty="0"/>
              <a:t>Поиск информации </a:t>
            </a:r>
          </a:p>
          <a:p>
            <a:r>
              <a:rPr lang="ru-RU" sz="3200" dirty="0"/>
              <a:t>об особенностях жизни животных </a:t>
            </a:r>
          </a:p>
          <a:p>
            <a:r>
              <a:rPr lang="ru-RU" sz="3200" dirty="0"/>
              <a:t>в экваториальных лесах.</a:t>
            </a: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Ягуар (фото животного): ловкая и красивая большая кошка - Kot-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553908" cy="1428760"/>
          </a:xfrm>
          <a:prstGeom prst="rect">
            <a:avLst/>
          </a:prstGeom>
          <a:noFill/>
        </p:spPr>
      </p:pic>
      <p:pic>
        <p:nvPicPr>
          <p:cNvPr id="3" name="Picture 2" descr="Ленивец – фото, описание, ареал обитания, питание, содерж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642918"/>
            <a:ext cx="2286016" cy="1434430"/>
          </a:xfrm>
          <a:prstGeom prst="rect">
            <a:avLst/>
          </a:prstGeom>
          <a:noFill/>
        </p:spPr>
      </p:pic>
      <p:pic>
        <p:nvPicPr>
          <p:cNvPr id="28674" name="Picture 2" descr="Мармозетка: жизнь под одной крышей с крохотным примат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642918"/>
            <a:ext cx="2249172" cy="1428760"/>
          </a:xfrm>
          <a:prstGeom prst="rect">
            <a:avLst/>
          </a:prstGeom>
          <a:noFill/>
        </p:spPr>
      </p:pic>
      <p:sp>
        <p:nvSpPr>
          <p:cNvPr id="28676" name="AutoShape 4" descr="Чёрный ревун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Чёрный ревун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Чёрный ревун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Чёрный ревун,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4" name="Picture 12" descr="Обезьяны-ревуны: больше яички – слабее голо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643182"/>
            <a:ext cx="2643206" cy="1571636"/>
          </a:xfrm>
          <a:prstGeom prst="rect">
            <a:avLst/>
          </a:prstGeom>
          <a:noFill/>
        </p:spPr>
      </p:pic>
      <p:pic>
        <p:nvPicPr>
          <p:cNvPr id="28690" name="Picture 18" descr="Тукан (птица). Описание вид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643182"/>
            <a:ext cx="2571768" cy="1571636"/>
          </a:xfrm>
          <a:prstGeom prst="rect">
            <a:avLst/>
          </a:prstGeom>
          <a:noFill/>
        </p:spPr>
      </p:pic>
      <p:pic>
        <p:nvPicPr>
          <p:cNvPr id="28692" name="Picture 20" descr="Попугаи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643182"/>
            <a:ext cx="2143140" cy="1571636"/>
          </a:xfrm>
          <a:prstGeom prst="rect">
            <a:avLst/>
          </a:prstGeom>
          <a:noFill/>
        </p:spPr>
      </p:pic>
      <p:pic>
        <p:nvPicPr>
          <p:cNvPr id="28694" name="Picture 22" descr="Красноглазая квакша — Википед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714884"/>
            <a:ext cx="2571768" cy="1571636"/>
          </a:xfrm>
          <a:prstGeom prst="rect">
            <a:avLst/>
          </a:prstGeom>
          <a:noFill/>
        </p:spPr>
      </p:pic>
      <p:sp>
        <p:nvSpPr>
          <p:cNvPr id="28696" name="AutoShape 24" descr="Ящерица крокодил - 31 фото - картинки: смотре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8" name="AutoShape 26" descr="Ящерица крокодил - 31 фото - картинки: смотреть онлай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700" name="Picture 28" descr="Ящерица крокодил - 31 фото - картинки: смотреть онлайн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4714884"/>
            <a:ext cx="2428891" cy="1571636"/>
          </a:xfrm>
          <a:prstGeom prst="rect">
            <a:avLst/>
          </a:prstGeom>
          <a:noFill/>
        </p:spPr>
      </p:pic>
      <p:pic>
        <p:nvPicPr>
          <p:cNvPr id="28702" name="Picture 30" descr="Древесная змея Paradisi Chrysopelea способна двигаться по воздуху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00760" y="4714884"/>
            <a:ext cx="2143140" cy="157163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357290" y="71414"/>
            <a:ext cx="6680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Животные экваториальных лесов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5852" y="2143116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Ягуар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7620" y="214311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Ленивец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21431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Игрунки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42976" y="428625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Ревуны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71934" y="428625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Тукан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72264" y="428625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Попугай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72" y="6357958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Древесная лягушка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7554" y="6357958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Древесная ящерица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72198" y="6357958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Древесная змея</a:t>
            </a:r>
          </a:p>
        </p:txBody>
      </p:sp>
      <p:sp>
        <p:nvSpPr>
          <p:cNvPr id="30" name="Управляющая кнопка: назад 29">
            <a:hlinkClick r:id="" action="ppaction://hlinkshowjump?jump=previousslide" highlightClick="1"/>
          </p:cNvPr>
          <p:cNvSpPr/>
          <p:nvPr/>
        </p:nvSpPr>
        <p:spPr>
          <a:xfrm>
            <a:off x="0" y="5572140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276872"/>
            <a:ext cx="67460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Заселите животных ― обитателей</a:t>
            </a:r>
          </a:p>
          <a:p>
            <a:r>
              <a:rPr lang="ru-RU" sz="3200" dirty="0"/>
              <a:t>экваториальных лесов в их </a:t>
            </a:r>
          </a:p>
          <a:p>
            <a:r>
              <a:rPr lang="ru-RU" sz="3200" dirty="0"/>
              <a:t>природный дом.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Установите связь между картинками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4" name="AutoShape 4" descr="Ленивец фото картинки, стоковые фото Ленивец фото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Ленивец фото картинки, стоковые фото Ленивец фото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Ленивец фото картинки, стоковые фото Ленивец фото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Вся правда о ленивцах: почему им никогда не хочется побегать - BBC News  Русская служ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00" y="2857496"/>
            <a:ext cx="3571900" cy="2643206"/>
          </a:xfrm>
          <a:prstGeom prst="rect">
            <a:avLst/>
          </a:prstGeom>
          <a:noFill/>
        </p:spPr>
      </p:pic>
      <p:pic>
        <p:nvPicPr>
          <p:cNvPr id="30732" name="Picture 12" descr="зеленый квадрат - Создать мем - Meme-arsenal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5071" y="2846986"/>
            <a:ext cx="3034258" cy="2664226"/>
          </a:xfrm>
          <a:prstGeom prst="rect">
            <a:avLst/>
          </a:prstGeom>
          <a:noFill/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571744"/>
            <a:ext cx="38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Физкультминутка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Антилопа</a:t>
            </a:r>
          </a:p>
        </p:txBody>
      </p:sp>
      <p:sp>
        <p:nvSpPr>
          <p:cNvPr id="32770" name="AutoShape 2" descr="Антилопа орикса картинки, стоковые фото Антилопа орикс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Антилопа орикса картинки, стоковые фото Антилопа орикс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Орик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14291"/>
            <a:ext cx="7572428" cy="5039110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Тушканчик</a:t>
            </a:r>
          </a:p>
        </p:txBody>
      </p:sp>
      <p:sp>
        <p:nvSpPr>
          <p:cNvPr id="32770" name="AutoShape 2" descr="Антилопа орикса картинки, стоковые фото Антилопа орикс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Антилопа орикса картинки, стоковые фото Антилопа орикс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Картинки тушканчики (35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572428" cy="4870437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Ушастый ёж</a:t>
            </a:r>
          </a:p>
        </p:txBody>
      </p:sp>
      <p:sp>
        <p:nvSpPr>
          <p:cNvPr id="32770" name="AutoShape 2" descr="Антилопа орикса картинки, стоковые фото Антилопа орикс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Антилопа орикса картинки, стоковые фото Антилопа орикса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18" name="Picture 2" descr="Чем питается ушастый еж в пустыне - Знай вс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551641" cy="407196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Белый медведь</a:t>
            </a:r>
          </a:p>
        </p:txBody>
      </p:sp>
      <p:pic>
        <p:nvPicPr>
          <p:cNvPr id="2050" name="Picture 2" descr="Все очень упитанные&amp;quot;. Ученых поразили способности белых медведей - РИА  Новости, 27.02.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7862405" cy="4429156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32856"/>
            <a:ext cx="68723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Работаем с учебником на с. 94–95.</a:t>
            </a:r>
          </a:p>
          <a:p>
            <a:endParaRPr lang="ru-RU" sz="3200" dirty="0"/>
          </a:p>
          <a:p>
            <a:r>
              <a:rPr lang="ru-RU" sz="3200" dirty="0"/>
              <a:t>Как животные приспособились</a:t>
            </a:r>
          </a:p>
          <a:p>
            <a:r>
              <a:rPr lang="ru-RU" sz="3200" dirty="0"/>
              <a:t>к жизни в жарких местах</a:t>
            </a:r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Ёжеведение: ушастый ёж.: pupunia93 — LiveJour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2571768" cy="1428760"/>
          </a:xfrm>
          <a:prstGeom prst="rect">
            <a:avLst/>
          </a:prstGeom>
          <a:noFill/>
        </p:spPr>
      </p:pic>
      <p:pic>
        <p:nvPicPr>
          <p:cNvPr id="36868" name="Picture 4" descr="Тушканчик-прыгун. Как выглядит, где обитает, образ жизн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785794"/>
            <a:ext cx="3429024" cy="1357322"/>
          </a:xfrm>
          <a:prstGeom prst="rect">
            <a:avLst/>
          </a:prstGeom>
          <a:noFill/>
        </p:spPr>
      </p:pic>
      <p:pic>
        <p:nvPicPr>
          <p:cNvPr id="36870" name="Picture 6" descr="Антилопа мендес, или аддакс - описание, внешний вид, ареал, питание,  размножение, поведение, факты, фото и виде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14620"/>
            <a:ext cx="2500330" cy="1500198"/>
          </a:xfrm>
          <a:prstGeom prst="rect">
            <a:avLst/>
          </a:prstGeom>
          <a:noFill/>
        </p:spPr>
      </p:pic>
      <p:pic>
        <p:nvPicPr>
          <p:cNvPr id="36872" name="Picture 8" descr="Что в горбе у верблюда? | Вопрос-ответ | АиФ Аргументы и факты в Беларус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714620"/>
            <a:ext cx="2151543" cy="1428760"/>
          </a:xfrm>
          <a:prstGeom prst="rect">
            <a:avLst/>
          </a:prstGeom>
          <a:noFill/>
        </p:spPr>
      </p:pic>
      <p:pic>
        <p:nvPicPr>
          <p:cNvPr id="36874" name="Picture 10" descr="Песчанки – описание, фото, виды, образ жизн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714884"/>
            <a:ext cx="2286016" cy="1364466"/>
          </a:xfrm>
          <a:prstGeom prst="rect">
            <a:avLst/>
          </a:prstGeom>
          <a:noFill/>
        </p:spPr>
      </p:pic>
      <p:pic>
        <p:nvPicPr>
          <p:cNvPr id="36876" name="Picture 12" descr="Пустынная змея эфа: краткое описание, среда обитания и опасность для  челове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714884"/>
            <a:ext cx="2428892" cy="14920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85918" y="142852"/>
            <a:ext cx="550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Животные жарких пустынь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1604" y="2285992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Ушастый ёж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9256" y="2214554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Тушканчик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480" y="428625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Антилопа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43570" y="421481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Верблюд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4480" y="6286520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Песчанка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884" y="6286520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Змея</a:t>
            </a:r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928802"/>
            <a:ext cx="755995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Заселите животных ― обитателей</a:t>
            </a:r>
          </a:p>
          <a:p>
            <a:r>
              <a:rPr lang="ru-RU" sz="3200" dirty="0"/>
              <a:t>жарких пустынь в их природную зону.</a:t>
            </a:r>
          </a:p>
          <a:p>
            <a:endParaRPr lang="ru-RU" sz="3200" dirty="0"/>
          </a:p>
          <a:p>
            <a:r>
              <a:rPr lang="ru-RU" sz="3200" dirty="0"/>
              <a:t>Какого цвета большинство животных</a:t>
            </a:r>
            <a:r>
              <a:rPr lang="en-US" sz="3200" dirty="0"/>
              <a:t>?</a:t>
            </a:r>
            <a:r>
              <a:rPr lang="ru-RU" sz="3200" dirty="0"/>
              <a:t> </a:t>
            </a:r>
          </a:p>
          <a:p>
            <a:r>
              <a:rPr lang="ru-RU" sz="3200" dirty="0"/>
              <a:t>Почему</a:t>
            </a:r>
            <a:r>
              <a:rPr lang="en-US" sz="3200" dirty="0"/>
              <a:t>?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Установите связь между картинками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7 поразительных фактов о верблюд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85965"/>
            <a:ext cx="3798168" cy="2841986"/>
          </a:xfrm>
          <a:prstGeom prst="rect">
            <a:avLst/>
          </a:prstGeom>
          <a:noFill/>
        </p:spPr>
      </p:pic>
      <p:pic>
        <p:nvPicPr>
          <p:cNvPr id="37894" name="Picture 6" descr="Типы парусных судов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585965"/>
            <a:ext cx="3600400" cy="2826314"/>
          </a:xfrm>
          <a:prstGeom prst="rect">
            <a:avLst/>
          </a:prstGeom>
          <a:noFill/>
        </p:spPr>
      </p:pic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Лемминг</a:t>
            </a:r>
          </a:p>
        </p:txBody>
      </p:sp>
      <p:pic>
        <p:nvPicPr>
          <p:cNvPr id="1026" name="Picture 2" descr="Лемминг животное. Описание, особенности, виды, образ жизни и среда обитания  лемминга | Живность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643866" cy="4828377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Песец</a:t>
            </a:r>
          </a:p>
        </p:txBody>
      </p:sp>
      <p:pic>
        <p:nvPicPr>
          <p:cNvPr id="16386" name="Picture 2" descr="Разведение песцов в фермерском хозяйств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239000" cy="4819650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484784"/>
            <a:ext cx="81371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Прочитайте информацию </a:t>
            </a:r>
          </a:p>
          <a:p>
            <a:r>
              <a:rPr lang="ru-RU" sz="3200" dirty="0"/>
              <a:t>о животных ледяных пустынь</a:t>
            </a:r>
          </a:p>
          <a:p>
            <a:r>
              <a:rPr lang="ru-RU" sz="3200" dirty="0"/>
              <a:t>в учебнике на с. 92–93. </a:t>
            </a:r>
          </a:p>
          <a:p>
            <a:endParaRPr lang="ru-RU" sz="3200" dirty="0"/>
          </a:p>
          <a:p>
            <a:r>
              <a:rPr lang="ru-RU" sz="3200" dirty="0"/>
              <a:t>Обратите внимание на приспособления</a:t>
            </a:r>
            <a:r>
              <a:rPr lang="en-US" sz="3200" dirty="0"/>
              <a:t>,</a:t>
            </a:r>
            <a:endParaRPr lang="ru-RU" sz="3200" dirty="0"/>
          </a:p>
          <a:p>
            <a:r>
              <a:rPr lang="ru-RU" sz="3200" dirty="0"/>
              <a:t>которые помогают этим животным</a:t>
            </a:r>
          </a:p>
          <a:p>
            <a:r>
              <a:rPr lang="ru-RU" sz="3200" dirty="0"/>
              <a:t>выжить в холодном климате</a:t>
            </a:r>
            <a:r>
              <a:rPr lang="ru-RU" dirty="0"/>
              <a:t>.</a:t>
            </a: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357187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Белый медведь</a:t>
            </a:r>
          </a:p>
        </p:txBody>
      </p:sp>
      <p:pic>
        <p:nvPicPr>
          <p:cNvPr id="19458" name="Picture 2" descr="Белый медведь: описание, где живут, чем питается, среда обит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357586" cy="2500330"/>
          </a:xfrm>
          <a:prstGeom prst="rect">
            <a:avLst/>
          </a:prstGeom>
          <a:noFill/>
        </p:spPr>
      </p:pic>
      <p:pic>
        <p:nvPicPr>
          <p:cNvPr id="19460" name="Picture 4" descr="Лемминг - интересные фа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7621" y="1025173"/>
            <a:ext cx="3286148" cy="25003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357187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Лемминг</a:t>
            </a:r>
          </a:p>
        </p:txBody>
      </p:sp>
      <p:pic>
        <p:nvPicPr>
          <p:cNvPr id="19462" name="Picture 6" descr="Голубой песец — фото и описание, разведение на мех, преимущества и  недостатки. | Cельхозпорта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3357586" cy="20002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00166" y="614364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Песец</a:t>
            </a:r>
          </a:p>
        </p:txBody>
      </p:sp>
      <p:pic>
        <p:nvPicPr>
          <p:cNvPr id="19464" name="Picture 8" descr="Императорский пингвин – описание, фото, где обитает, чем питаетс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14818"/>
            <a:ext cx="3714776" cy="196454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00562" y="6215082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Императорский пингвин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4480" y="214290"/>
            <a:ext cx="5689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Животные ледяных пустынь</a:t>
            </a:r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76199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Заселите животных ― обитателей</a:t>
            </a:r>
          </a:p>
          <a:p>
            <a:r>
              <a:rPr lang="ru-RU" sz="3200" dirty="0"/>
              <a:t>ледяных пустынь в их природную зону.</a:t>
            </a:r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Почему белые медведи не охотятся на императорских пингвинов</a:t>
            </a:r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Белый медведь: описание, где живут, чем питается, среда обитан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3657600" cy="2812694"/>
          </a:xfrm>
          <a:prstGeom prst="rect">
            <a:avLst/>
          </a:prstGeom>
          <a:noFill/>
        </p:spPr>
      </p:pic>
      <p:pic>
        <p:nvPicPr>
          <p:cNvPr id="20482" name="Picture 2" descr="Императорский пингвин – фото, интересные факты, где обитает, питание,  опис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62" y="2500306"/>
            <a:ext cx="3643338" cy="2886072"/>
          </a:xfrm>
          <a:prstGeom prst="rect">
            <a:avLst/>
          </a:prstGeom>
          <a:noFill/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7467600" cy="1071570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Ягуар</a:t>
            </a:r>
          </a:p>
        </p:txBody>
      </p:sp>
      <p:pic>
        <p:nvPicPr>
          <p:cNvPr id="24578" name="Picture 2" descr="Ягуар (фото животного): ловкая и красивая большая кошка - Kot-P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183972" cy="4786322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14282" y="5715016"/>
            <a:ext cx="85725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268</TotalTime>
  <Words>167</Words>
  <Application>Microsoft Office PowerPoint</Application>
  <PresentationFormat>Паказ на экране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4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24</vt:i4>
      </vt:variant>
    </vt:vector>
  </HeadingPairs>
  <TitlesOfParts>
    <vt:vector size="29" baseType="lpstr">
      <vt:lpstr>Calibri</vt:lpstr>
      <vt:lpstr>Century Schoolbook</vt:lpstr>
      <vt:lpstr>Wingdings</vt:lpstr>
      <vt:lpstr>Wingdings 2</vt:lpstr>
      <vt:lpstr>Эркер</vt:lpstr>
      <vt:lpstr>Животные ― обитатели суши</vt:lpstr>
      <vt:lpstr>Белый медведь</vt:lpstr>
      <vt:lpstr>Лемминг</vt:lpstr>
      <vt:lpstr>Песец</vt:lpstr>
      <vt:lpstr>Прэзентацыя PowerPoint</vt:lpstr>
      <vt:lpstr>Прэзентацыя PowerPoint</vt:lpstr>
      <vt:lpstr>Прэзентацыя PowerPoint</vt:lpstr>
      <vt:lpstr>Почему белые медведи не охотятся на императорских пингвинов?</vt:lpstr>
      <vt:lpstr>Ягуар</vt:lpstr>
      <vt:lpstr>Ленивец</vt:lpstr>
      <vt:lpstr>Обезьяны</vt:lpstr>
      <vt:lpstr>Прэзентацыя PowerPoint</vt:lpstr>
      <vt:lpstr>Прэзентацыя PowerPoint</vt:lpstr>
      <vt:lpstr>Прэзентацыя PowerPoint</vt:lpstr>
      <vt:lpstr>Установите связь между картинками</vt:lpstr>
      <vt:lpstr>Прэзентацыя PowerPoint</vt:lpstr>
      <vt:lpstr>Антилопа</vt:lpstr>
      <vt:lpstr>Тушканчик</vt:lpstr>
      <vt:lpstr>Ушастый ёж</vt:lpstr>
      <vt:lpstr>Прэзентацыя PowerPoint</vt:lpstr>
      <vt:lpstr>Прэзентацыя PowerPoint</vt:lpstr>
      <vt:lpstr>Прэзентацыя PowerPoint</vt:lpstr>
      <vt:lpstr>Установите связь между картинками</vt:lpstr>
      <vt:lpstr>Прэзентацыя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– обитатели суши</dc:title>
  <dc:creator>Пользователь</dc:creator>
  <cp:lastModifiedBy>Галина</cp:lastModifiedBy>
  <cp:revision>26</cp:revision>
  <dcterms:created xsi:type="dcterms:W3CDTF">2022-02-11T17:05:52Z</dcterms:created>
  <dcterms:modified xsi:type="dcterms:W3CDTF">2025-01-31T06:05:48Z</dcterms:modified>
</cp:coreProperties>
</file>