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9" r:id="rId2"/>
    <p:sldId id="31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797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241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3ABC3F-B9C8-4253-B302-06691547F407}" type="datetimeFigureOut">
              <a:rPr lang="ru-RU" smtClean="0"/>
              <a:t>03.09.2024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3AD94B-9375-48EA-A7CC-1F0FB9016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704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12" Type="http://schemas.openxmlformats.org/officeDocument/2006/relationships/image" Target="../media/image20.jpeg"/><Relationship Id="rId2" Type="http://schemas.openxmlformats.org/officeDocument/2006/relationships/image" Target="../media/image10.jpeg"/><Relationship Id="rId16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5" Type="http://schemas.openxmlformats.org/officeDocument/2006/relationships/image" Target="../media/image13.jpeg"/><Relationship Id="rId15" Type="http://schemas.openxmlformats.org/officeDocument/2006/relationships/image" Target="../media/image2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Relationship Id="rId1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99394" y="3284984"/>
            <a:ext cx="8291264" cy="3489889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99394" y="538025"/>
            <a:ext cx="84352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3.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деньги </a:t>
            </a:r>
          </a:p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как они появились</a:t>
            </a:r>
          </a:p>
        </p:txBody>
      </p:sp>
      <p:pic>
        <p:nvPicPr>
          <p:cNvPr id="5" name="Picture 2" descr="https://avatars.mds.yandex.net/i?id=6a000fe9f71500ba6cb9537f56ade164c393aa0e-9068343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95" y="2760346"/>
            <a:ext cx="4351316" cy="3260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avatars.mds.yandex.net/i?id=8863d65771d3edb2df3ca4e01e9d43c530e7fe3b-7761242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7034" y="3140967"/>
            <a:ext cx="432047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3093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 3 «Моя купюра» 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s://gas-kvas.com/uploads/posts/2023-01/1673569173_gas-kvas-com-p-risunok-dengi-budushchego-dlya-detskogo-sa-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56792"/>
            <a:ext cx="6552728" cy="49685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567786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1196752"/>
            <a:ext cx="807524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познакомить с историей появления денег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рассказать о предметах, заменявших деньги;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объяснить, что такое деньги, как они </a:t>
            </a:r>
            <a:r>
              <a:rPr lang="ru-RU" sz="3200">
                <a:latin typeface="Times New Roman" panose="02020603050405020304" pitchFamily="18" charset="0"/>
                <a:cs typeface="Times New Roman" panose="02020603050405020304" pitchFamily="18" charset="0"/>
              </a:rPr>
              <a:t>появились.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4296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Заменители денег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avatars.mds.yandex.net/i?id=481f19b6a74e9fbafa78bb592bb7e65ccfc8db06-10812837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81" y="1988247"/>
            <a:ext cx="3575753" cy="2011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avatars.mds.yandex.net/i?id=41a190ded0dd670eacd4b609aea0e1c0-5235257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817" y="1959591"/>
            <a:ext cx="3053651" cy="2040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avatars.mds.yandex.net/i?id=aa801c24e429970eb8a04cb430a2896fc4d86935-4559678-images-thumbs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625" y="4293096"/>
            <a:ext cx="350309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avatars.mds.yandex.net/i?id=ebabcab62da5b39c12265b3fff66bc917be33503-12469033-images-thumbs&amp;n=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370" y="4155794"/>
            <a:ext cx="3108860" cy="2297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25079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Индия: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ракушки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en-US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avatars.mds.yandex.net/i?id=7a0bdf490a76f2c18157fd1503646c01a6503e24-10350562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988840"/>
            <a:ext cx="7424822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25590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Бразилия: 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перья </a:t>
            </a:r>
            <a:r>
              <a:rPr lang="ru-RU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фламинго</a:t>
            </a:r>
            <a:endParaRPr lang="en-US" b="1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avatars.mds.yandex.net/i?id=612b8f73a9526c5248089701010cab82be104bf1-4381247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04864"/>
            <a:ext cx="5188625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avatars.mds.yandex.net/i?id=ee39a2089eeaf32d8cc4a75f1c2c4412ad77e3e2-5232112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170049"/>
            <a:ext cx="3275174" cy="3923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22760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 1 «Древние деньги»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6" name="Рисунок 35" descr="https://4.404content.com/1/40/D9/1219616047252636728/fullsize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59" y="1700808"/>
            <a:ext cx="1433805" cy="1296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Рисунок 36" descr="https://avatars.mds.yandex.net/get-mpic/4568822/img_id1367002382866305195.jpeg/ori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738" y="1645068"/>
            <a:ext cx="1349754" cy="1351883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Рисунок 37" descr="https://www.opt-union.ru/l1430175/images/photocat/150x150/1000174648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2805" y="1765979"/>
            <a:ext cx="985143" cy="1230972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Рисунок 38" descr="https://ussr.website/images/video/pitanie/o-sahare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8701" y="1889766"/>
            <a:ext cx="1120121" cy="1048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Рисунок 39" descr="https://www.upstatecoins.com/wp-content/uploads/2018/05/banner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1051" y="1950025"/>
            <a:ext cx="1087911" cy="1046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Рисунок 40" descr="https://otlichnaya-pokupka.ru/components/com_virtuemart/shop_image/product/H0075_1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68" y="3280122"/>
            <a:ext cx="1415892" cy="1211202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Рисунок 41" descr="https://fs.znanio.ru/d5af0e/f0/2d/6f7c0a255a56223e83c112e9aae1cd03af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977" y="3405694"/>
            <a:ext cx="1440794" cy="10697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Рисунок 42" descr="https://cs2.livemaster.ru/storage/b0/e8/437d6fa06835413f6f497bc77851--fen-shuj-i-ezoterika-talismany-amulety-v-meshochke-naturalnye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5026" y="3480967"/>
            <a:ext cx="1175733" cy="982284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Рисунок 43" descr="https://i.playground.ru/p/Gl12IOA7C4dvCbBxh9nOzA.jpe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8701" y="3405694"/>
            <a:ext cx="1130910" cy="1058038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Рисунок 44" descr="https://cs1.livemaster.ru/storage/96/1f/5d24712f806680c7905d42de11yh--sumki-i-aksessuary-muzhskoj-portfel-1306.jp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0875" y="3435539"/>
            <a:ext cx="1577782" cy="1073139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Рисунок 45" descr="https://cdn2.static1-sima-land.com/items/6624338/0/700-nw.jpg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361" y="5075473"/>
            <a:ext cx="1181600" cy="1238606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Рисунок 46" descr="https://avatars.mds.yandex.net/i?id=23855a490435b47117fa3227cb18d89ed476683f-10111702-images-thumbs&amp;n=13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3158" y="5192783"/>
            <a:ext cx="1211793" cy="1121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Рисунок 47" descr="https://avatars.mds.yandex.net/i?id=79d5a4e47ab70586db3526d36eaf0f3d192d33c0-10592644-images-thumbs&amp;n=13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0917" y="5028735"/>
            <a:ext cx="1382166" cy="1131348"/>
          </a:xfrm>
          <a:prstGeom prst="rect">
            <a:avLst/>
          </a:prstGeom>
          <a:noFill/>
          <a:ln>
            <a:noFill/>
          </a:ln>
        </p:spPr>
      </p:pic>
      <p:pic>
        <p:nvPicPr>
          <p:cNvPr id="49" name="Рисунок 48" descr="https://avatars.mds.yandex.net/i?id=0a401088264aa4af319697845a51670893330103-9706559-images-thumbs&amp;n=13"/>
          <p:cNvPicPr/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1022" y="5048152"/>
            <a:ext cx="1268519" cy="1205039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Рисунок 49" descr="https://avatars.mds.yandex.net/i?id=0b36de003b662c7463ae4e4d020f379a07567a23-9053088-images-thumbs&amp;n=13"/>
          <p:cNvPicPr/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1051" y="5103570"/>
            <a:ext cx="1124542" cy="11824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191218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монеты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s://avatars.mds.yandex.net/i?id=56241a8225ec86dad0aae82ff4963024f6890a6e-12421159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582" y="1435328"/>
            <a:ext cx="7552836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95833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 2 «Моя монета» 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s://avatars.mds.yandex.net/i?id=3c8527b022f30300052e5c023b8fb940c17297ea-5291412-images-thumbs&amp;n=1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00808"/>
            <a:ext cx="6696744" cy="43924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340226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бумажные деньги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s://avatars.mds.yandex.net/i?id=34db21f655821cc2c6cf5a2f2d0e5e6664a6ea8b-1002130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17638"/>
            <a:ext cx="7358287" cy="5107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4722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1112</TotalTime>
  <Words>77</Words>
  <Application>Microsoft Office PowerPoint</Application>
  <PresentationFormat>Паказ на экране (4:3)</PresentationFormat>
  <Paragraphs>14</Paragraphs>
  <Slides>10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3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Тема Office</vt:lpstr>
      <vt:lpstr>Прэзентацыя PowerPoint</vt:lpstr>
      <vt:lpstr>Прэзентацыя PowerPoint</vt:lpstr>
      <vt:lpstr>Заменители денег</vt:lpstr>
      <vt:lpstr>Индия: ракушки каури</vt:lpstr>
      <vt:lpstr>Бразилия:  перья фламинго</vt:lpstr>
      <vt:lpstr>Задание № 1 «Древние деньги»</vt:lpstr>
      <vt:lpstr>Первые монеты</vt:lpstr>
      <vt:lpstr>Задание № 2 «Моя монета» </vt:lpstr>
      <vt:lpstr>Первые бумажные деньги</vt:lpstr>
      <vt:lpstr>Задание № 3 «Моя купюра»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НАШ ПРОЕКТ</dc:title>
  <dc:creator>Елена</dc:creator>
  <cp:lastModifiedBy>Галина</cp:lastModifiedBy>
  <cp:revision>90</cp:revision>
  <dcterms:created xsi:type="dcterms:W3CDTF">2017-05-24T19:05:28Z</dcterms:created>
  <dcterms:modified xsi:type="dcterms:W3CDTF">2024-09-03T07:01:40Z</dcterms:modified>
</cp:coreProperties>
</file>