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4" r:id="rId2"/>
    <p:sldId id="312" r:id="rId3"/>
    <p:sldId id="313" r:id="rId4"/>
    <p:sldId id="315" r:id="rId5"/>
    <p:sldId id="316" r:id="rId6"/>
    <p:sldId id="317" r:id="rId7"/>
    <p:sldId id="318" r:id="rId8"/>
    <p:sldId id="324" r:id="rId9"/>
    <p:sldId id="320" r:id="rId10"/>
    <p:sldId id="321" r:id="rId11"/>
    <p:sldId id="322" r:id="rId12"/>
    <p:sldId id="32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9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ABC3F-B9C8-4253-B302-06691547F407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AD94B-9375-48EA-A7CC-1F0FB9016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0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1"/>
            <a:ext cx="9143999" cy="1656184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4. Самые первые монеты и банкноты</a:t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первых монет и первых банкнот</a:t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avatars.mds.yandex.net/i?id=6576d7343109a32f602d8eeacb48bfa68e8ccd85-528534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13573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7b4f09d75dcf1884156f4f65a3d9768147be7f74-910706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2766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906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Тутовое дерево (шелковица)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15464"/>
            <a:ext cx="38404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7638"/>
            <a:ext cx="4824536" cy="48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83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Царица Екатерина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(ценные бумаги – ассигнации)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7638"/>
            <a:ext cx="6972267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791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Picture background"/>
          <p:cNvSpPr>
            <a:spLocks noChangeAspect="1" noChangeArrowheads="1"/>
          </p:cNvSpPr>
          <p:nvPr/>
        </p:nvSpPr>
        <p:spPr bwMode="auto">
          <a:xfrm>
            <a:off x="-122447" y="1672190"/>
            <a:ext cx="580560" cy="58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2" name="Picture 6" descr="https://avatars.mds.yandex.net/i?id=6576d7343109a32f602d8eeacb48bfa68e8ccd85-528534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08401" cy="580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771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79371"/>
            <a:ext cx="8640960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с историей появления первых монет и первых банкнот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04864"/>
            <a:ext cx="8640960" cy="279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рассказать о первых деньгах в виде монет и банкнот;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объяснить, что такое деньги, как они появились, какие их виды и формы существуют;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объяснить, кто такие нумизматы и чем они занимаются.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1044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изготовления монет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чеканка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литьё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12" y="2174874"/>
            <a:ext cx="2986679" cy="406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731" y="2780928"/>
            <a:ext cx="4419069" cy="30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873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950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Лидийские монеты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статеры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Самые первые монеты в мире были отчеканены в Лидии, малоазийском государстве, расположенном на территории современной Турции.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26" y="1417637"/>
            <a:ext cx="3807506" cy="1869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e4090f700ca27eae9caa31f39c12778e_sr-5584020-images-thumbs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41837"/>
            <a:ext cx="2160240" cy="1944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avatars.mds.yandex.net/i?id=6680a30acd9e5461c725af158ed6fab9-4726647-images-thumbs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839" y="4255613"/>
            <a:ext cx="2736304" cy="1958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427" y="3501008"/>
            <a:ext cx="2001406" cy="266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5877273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Лидийский царь Крез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80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Китайские монеты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avatars.mds.yandex.net/i?id=571610f881281e5afadd0227c15bf4c85292550c-6428875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4858469" cy="3614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8278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55576" y="3027438"/>
            <a:ext cx="9681647" cy="136968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00"/>
            <a:ext cx="9131200" cy="68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728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алюнак 4">
            <a:extLst>
              <a:ext uri="{FF2B5EF4-FFF2-40B4-BE49-F238E27FC236}">
                <a16:creationId xmlns:a16="http://schemas.microsoft.com/office/drawing/2014/main" id="{A76DD83D-70F0-40BA-8B1B-9C8D0BD14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8034111" cy="4764087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121C87C-A50C-4FF8-A034-999C5CB64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Нумизматы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коллекционеры монет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780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2" y="0"/>
            <a:ext cx="91559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6870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107</Words>
  <Application>Microsoft Office PowerPoint</Application>
  <PresentationFormat>Паказ на экране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3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 Тема 4. Самые первые монеты и банкноты История появления первых монет и первых банкнот </vt:lpstr>
      <vt:lpstr>Прэзентацыя PowerPoint</vt:lpstr>
      <vt:lpstr>Способы изготовления монет</vt:lpstr>
      <vt:lpstr>Прэзентацыя PowerPoint</vt:lpstr>
      <vt:lpstr>Лидийские монеты (статеры)</vt:lpstr>
      <vt:lpstr>Китайские монеты</vt:lpstr>
      <vt:lpstr>Прэзентацыя PowerPoint</vt:lpstr>
      <vt:lpstr>Нумизматы — коллекционеры монет</vt:lpstr>
      <vt:lpstr>Прэзентацыя PowerPoint</vt:lpstr>
      <vt:lpstr>Тутовое дерево (шелковица)</vt:lpstr>
      <vt:lpstr>Царица Екатерина II  (ценные бумаги – ассигнации)</vt:lpstr>
      <vt:lpstr>Прэзентацыя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</dc:title>
  <dc:creator>Елена</dc:creator>
  <cp:lastModifiedBy>Галина</cp:lastModifiedBy>
  <cp:revision>81</cp:revision>
  <dcterms:created xsi:type="dcterms:W3CDTF">2017-05-24T19:05:28Z</dcterms:created>
  <dcterms:modified xsi:type="dcterms:W3CDTF">2024-09-03T07:06:47Z</dcterms:modified>
</cp:coreProperties>
</file>