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313" r:id="rId3"/>
    <p:sldId id="314" r:id="rId4"/>
    <p:sldId id="315" r:id="rId5"/>
    <p:sldId id="316" r:id="rId6"/>
    <p:sldId id="317" r:id="rId7"/>
    <p:sldId id="320" r:id="rId8"/>
    <p:sldId id="319" r:id="rId9"/>
    <p:sldId id="321" r:id="rId10"/>
    <p:sldId id="322" r:id="rId11"/>
    <p:sldId id="32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9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4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BC3F-B9C8-4253-B302-06691547F407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D94B-9375-48EA-A7CC-1F0FB9016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70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9394" y="3284984"/>
            <a:ext cx="8291264" cy="348988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87541"/>
            <a:ext cx="8435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Что такое деньги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2. Как люди жили без денег?</a:t>
            </a:r>
          </a:p>
        </p:txBody>
      </p:sp>
      <p:pic>
        <p:nvPicPr>
          <p:cNvPr id="1030" name="Picture 6" descr="https://avatars.mds.yandex.net/i?id=db68cbcb2d081fa0a0b088349645ad44a7e27f26-922060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90" y="2348880"/>
            <a:ext cx="83697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93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3 «Первобытные услуги»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i.pinimg.com/originals/98/9c/c0/989cc0824028d170f57c690ff9a7ea6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69" y="266223"/>
            <a:ext cx="901143" cy="1143000"/>
          </a:xfrm>
          <a:prstGeom prst="rect">
            <a:avLst/>
          </a:prstGeom>
          <a:noFill/>
          <a:extLst/>
        </p:spPr>
      </p:pic>
      <p:pic>
        <p:nvPicPr>
          <p:cNvPr id="11" name="Picture 4" descr="https://img.freepik.com/premium-vector/boy-with-backpacks-cartoon_33070-1879.jpg?size=626&amp;ext=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61" y="274638"/>
            <a:ext cx="911487" cy="1143000"/>
          </a:xfrm>
          <a:prstGeom prst="rect">
            <a:avLst/>
          </a:prstGeom>
          <a:noFill/>
          <a:extLst/>
        </p:spPr>
      </p:pic>
      <p:pic>
        <p:nvPicPr>
          <p:cNvPr id="12" name="Рисунок 11" descr="https://avatars.mds.yandex.net/i?id=3d1dc8d2727559538ce89000edd45026184b174a-9066051-images-thumbs&amp;n=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09223"/>
            <a:ext cx="1368152" cy="151572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179512" y="2132855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strike="sngStrike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800" strike="sngStrike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Стрижка волос, репетиторство, ремонт и пошив одежды, вспахивание земли, присмотр за детьми, кино, сбор урожая, экскурсии, ремонт орудий труда, охрана жилища, врачебная помощь, театр, ремонт и постройка жилья, аниматор, аттракционы, выпас домашнего скота, танцевальные кружки, спортивные секции, ремонт обуви, концерт, ремонт часов, подключение Интернета, покраска стен, заготовка дров.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265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s://i.pinimg.com/originals/98/9c/c0/989cc0824028d170f57c690ff9a7ea6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153" y="335862"/>
            <a:ext cx="901143" cy="1143000"/>
          </a:xfrm>
          <a:prstGeom prst="rect">
            <a:avLst/>
          </a:prstGeom>
          <a:noFill/>
          <a:extLst/>
        </p:spPr>
      </p:pic>
      <p:pic>
        <p:nvPicPr>
          <p:cNvPr id="11" name="Picture 4" descr="https://img.freepik.com/premium-vector/boy-with-backpacks-cartoon_33070-1879.jpg?size=626&amp;ext=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39" y="305250"/>
            <a:ext cx="911487" cy="1143000"/>
          </a:xfrm>
          <a:prstGeom prst="rect">
            <a:avLst/>
          </a:prstGeom>
          <a:noFill/>
          <a:extLst/>
        </p:spPr>
      </p:pic>
      <p:pic>
        <p:nvPicPr>
          <p:cNvPr id="12" name="Рисунок 11" descr="https://avatars.mds.yandex.net/i?id=3d1dc8d2727559538ce89000edd45026184b174a-9066051-images-thumbs&amp;n=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09223"/>
            <a:ext cx="1368152" cy="151572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179512" y="2132855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strike="sngStrike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2800" strike="sngStrike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Стрижка волос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репетиторство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ремонт и пошив одежды, вспахивание земли, присмотр за детьми,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сбор урожая,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ремонт орудий труда, охрана жилища,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врачебная помощь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ремонт и постройка жилья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аниматор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аттракционы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выпас домашнего скота,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танцевальные кружки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секции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ремонт обуви,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часов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Интернета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strike="sngStrik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покраска стен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заготовка дров.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641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291" y="188640"/>
            <a:ext cx="7473133" cy="246248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форма общественной организации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людей, которые были связаны между собой кровным родством и имели общего предка.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i?id=326e3a5864229ff34227b4a484be24233175e8eb-520895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495" y="2780928"/>
            <a:ext cx="652872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63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Племена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родовые общины.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vatars.mds.yandex.net/i?id=bf1ddecd8e0763e7d631dfb5796229983b10521d-893161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875" y="1844824"/>
            <a:ext cx="750824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622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1 «Древние орудия труда»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 descr="https://img.freepik.com/premium-vector/boy-with-backpacks-cartoon_33070-1879.jpg?size=626&amp;ext=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59" y="472142"/>
            <a:ext cx="936104" cy="941388"/>
          </a:xfrm>
          <a:prstGeom prst="rect">
            <a:avLst/>
          </a:prstGeom>
          <a:noFill/>
          <a:extLst/>
        </p:spPr>
      </p:pic>
      <p:pic>
        <p:nvPicPr>
          <p:cNvPr id="4" name="Рисунок 3" descr="https://1.bp.blogspot.com/-uTTKK21gE7U/Vn6aO6lJaiI/AAAAAAAAGHk/fNQbunFSKtI/s1600/stone%252Bhamme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30160"/>
            <a:ext cx="2376264" cy="1002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tatic.turbosquid.com/Preview/001233/792/F2/ancient-axe-3D-model_DHQ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20" y="1394356"/>
            <a:ext cx="2304256" cy="1196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dnr.ru/lektsianew/baza26/528193113769.files/image004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14" y="3552918"/>
            <a:ext cx="2532442" cy="108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avatars.mds.yandex.net/i?id=77a0a6d84da1a5019c4449fc6e770def027d515f-7546644-images-thumbs&amp;n=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39207"/>
            <a:ext cx="2592288" cy="1291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lternathistory.com/wp-content/uploads/2020/06/148990-kopja-zhozefa-a-roni-starshego-04-768x170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71434"/>
            <a:ext cx="2447943" cy="732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.pinimg.com/originals/c8/de/11/c8de1102df3924a46137950e8c2442b4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523" y="5371434"/>
            <a:ext cx="1751330" cy="95059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043608" y="299695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молоток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039428" y="298766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топор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9" y="47568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плуг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88523" y="4945598"/>
            <a:ext cx="176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швейные иглы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6322029"/>
            <a:ext cx="1871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копьё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6378533"/>
            <a:ext cx="215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ножи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43608" y="177188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039428" y="1695946"/>
            <a:ext cx="540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99592" y="373075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967420" y="3730754"/>
            <a:ext cx="252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5536" y="5126184"/>
            <a:ext cx="347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5495516"/>
            <a:ext cx="323412" cy="381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00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 обмен – бартер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avatars.mds.yandex.net/i?id=ebb6771c37250ddf2c3d9e7e350ccb1533d1e94a-435836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93" y="2276872"/>
            <a:ext cx="755581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08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Давайте меняться.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avatars.mds.yandex.net/i?id=429929d4c4eb545d526a0be2cdb65623c584a5b4-918162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72816"/>
            <a:ext cx="2055798" cy="240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vatars.mds.yandex.net/i?id=b48b1c06ec7149010527d4f633eb8aab5d281a50-9123766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93953"/>
            <a:ext cx="2016224" cy="243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avatars.mds.yandex.net/i?id=95c890235db256345f08c2ea8e17b666fb3d9c3c-8439682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672" y="1556792"/>
            <a:ext cx="2791351" cy="279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i?id=2c159bd9c844f23661bae65529b8d2c7705c451b-9211905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28640"/>
            <a:ext cx="2607925" cy="214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i?id=4a16576d3149920a117504c475267f16b12b1630-9682103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401585"/>
            <a:ext cx="2587032" cy="193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avatars.mds.yandex.net/i?id=1d140e0b189b98e4aacda6175927cf4a84769b64-9181379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672" y="4357672"/>
            <a:ext cx="3007613" cy="188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91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10" y="2060848"/>
            <a:ext cx="8459288" cy="3312368"/>
          </a:xfrm>
          <a:prstGeom prst="rect">
            <a:avLst/>
          </a:prstGeom>
        </p:spPr>
      </p:pic>
      <p:pic>
        <p:nvPicPr>
          <p:cNvPr id="5" name="Picture 2" descr="https://i.pinimg.com/originals/98/9c/c0/989cc0824028d170f57c690ff9a7ea6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14405"/>
            <a:ext cx="1315825" cy="1302428"/>
          </a:xfrm>
          <a:prstGeom prst="rect">
            <a:avLst/>
          </a:prstGeom>
          <a:noFill/>
          <a:extLst/>
        </p:spPr>
      </p:pic>
      <p:pic>
        <p:nvPicPr>
          <p:cNvPr id="7170" name="Picture 2" descr="https://avatars.mds.yandex.net/i?id=bca51e8418ece4d2dc2a7a29becb02fd916dbe95-9658266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542" y="522875"/>
            <a:ext cx="1832458" cy="1465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№ 2 «Бартерная сделка»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таблицей, выполни задания.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010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3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Объект 3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916832"/>
            <a:ext cx="8568952" cy="1256290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672316"/>
            <a:ext cx="8075240" cy="1268852"/>
          </a:xfrm>
          <a:prstGeom prst="rect">
            <a:avLst/>
          </a:prstGeom>
        </p:spPr>
      </p:pic>
      <p:pic>
        <p:nvPicPr>
          <p:cNvPr id="70" name="Picture 2" descr="https://i.pinimg.com/originals/98/9c/c0/989cc0824028d170f57c690ff9a7ea6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98380"/>
            <a:ext cx="1224136" cy="130242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378472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96" y="0"/>
            <a:ext cx="8229600" cy="184482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действие, приносящее пользу, помощь другому, или бытовые удобства, предоставляемые кому-нибудь. 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avatars.mds.yandex.net/i?id=ec8c6702b4a777672526adbd2355316d060b9420-959207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96" y="1612598"/>
            <a:ext cx="2825552" cy="254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avatars.mds.yandex.net/i?id=d1f028a71d0af7490ff53197c28cdb30f3122e88-8449287-images-thumbs&amp;n=1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362" y="1950138"/>
            <a:ext cx="2638580" cy="202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avatars.mds.yandex.net/i?id=51ac40135389f297d71eee463ecddb2251002434-9066604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57" y="1673116"/>
            <a:ext cx="2661753" cy="237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avatars.mds.yandex.net/i?id=0c424e49f96069d2e0f3240715a988943ad3b860-8982347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93901"/>
            <a:ext cx="4572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s://avatars.mds.yandex.net/i?id=e0f08edc9ef105a2aab94ccdce3fccb500b92f6a-9152778-images-thumbs&amp;n=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657" y="4022458"/>
            <a:ext cx="2008871" cy="263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166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260</Words>
  <Application>Microsoft Office PowerPoint</Application>
  <PresentationFormat>Паказ на экране (4:3)</PresentationFormat>
  <Paragraphs>30</Paragraphs>
  <Slides>11</Slides>
  <Notes>0</Notes>
  <HiddenSlides>0</HiddenSlides>
  <MMClips>0</MMClips>
  <ScaleCrop>false</ScaleCrop>
  <HeadingPairs>
    <vt:vector size="6" baseType="variant">
      <vt:variant>
        <vt:lpstr>Выкарыстоўваюцца шрыфты</vt:lpstr>
      </vt:variant>
      <vt:variant>
        <vt:i4>3</vt:i4>
      </vt:variant>
      <vt:variant>
        <vt:lpstr>Тэма</vt:lpstr>
      </vt:variant>
      <vt:variant>
        <vt:i4>1</vt:i4>
      </vt:variant>
      <vt:variant>
        <vt:lpstr>Загалоўкі слайдаў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Прэзентацыя PowerPoint</vt:lpstr>
      <vt:lpstr>Род – первая форма общественной организации людей, которые были связаны между собой кровным родством и имели общего предка. </vt:lpstr>
      <vt:lpstr>Племена – родовые общины.</vt:lpstr>
      <vt:lpstr>Задание № 1 «Древние орудия труда»</vt:lpstr>
      <vt:lpstr>Натуральный обмен – бартер</vt:lpstr>
      <vt:lpstr>– Давайте меняться.</vt:lpstr>
      <vt:lpstr>Прэзентацыя PowerPoint</vt:lpstr>
      <vt:lpstr>Проверь себя</vt:lpstr>
      <vt:lpstr>Услуга – это действие, приносящее пользу, помощь другому, или бытовые удобства, предоставляемые кому-нибудь. </vt:lpstr>
      <vt:lpstr>              Задание № 3 «Первобытные услуги»</vt:lpstr>
      <vt:lpstr>           Проверь себя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ПРОЕКТ</dc:title>
  <dc:creator>Елена</dc:creator>
  <cp:lastModifiedBy>Галина</cp:lastModifiedBy>
  <cp:revision>84</cp:revision>
  <dcterms:created xsi:type="dcterms:W3CDTF">2017-05-24T19:05:28Z</dcterms:created>
  <dcterms:modified xsi:type="dcterms:W3CDTF">2024-08-02T19:19:31Z</dcterms:modified>
</cp:coreProperties>
</file>