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8F9267-7A80-3EB1-6565-9A31F0C676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3955FC-E794-8CAA-7913-F28CDF09E8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6A81F1-132C-6E67-C008-8E49813C9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D4A-8BD9-4AE8-85C0-B6CF5A495901}" type="datetimeFigureOut">
              <a:rPr lang="ru-RU" smtClean="0"/>
              <a:t>01.08.2024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A37B9F-BAE9-0881-D742-AF7E1BF54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E61EF5-3A52-6A57-F710-1E60E8C62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2CAB-F179-4E46-8306-015299A1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057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47663A-7E64-8B1F-65C0-9663D22F0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161C688-7E8D-E68F-E7A1-22C650447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F531BA-F295-EFC1-EF47-E540AF9AE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D4A-8BD9-4AE8-85C0-B6CF5A495901}" type="datetimeFigureOut">
              <a:rPr lang="ru-RU" smtClean="0"/>
              <a:t>01.08.2024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0D8EB6-689B-8AA0-C443-FD63CB805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7F3805-E270-304F-06DF-155B440DF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2CAB-F179-4E46-8306-015299A1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712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CC6A7F9-06AB-29BF-75E4-210BF2F1D4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35802C0-0B6C-32A8-FEEC-A7E50BB8C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151E8C-5A55-3E0E-4FE7-8FF8E522D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D4A-8BD9-4AE8-85C0-B6CF5A495901}" type="datetimeFigureOut">
              <a:rPr lang="ru-RU" smtClean="0"/>
              <a:t>01.08.2024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8661BD-8DAB-6053-EA52-9D6D5F333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CC50BD-1473-5DFA-1B77-A335D4DE9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2CAB-F179-4E46-8306-015299A1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03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6048FF-CBF2-AFA0-9730-6F938DFC7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4FD8B2-D8F2-5DB5-C251-1B8D16FE4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56305C-1C92-D2B4-42AC-6FDB85135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D4A-8BD9-4AE8-85C0-B6CF5A495901}" type="datetimeFigureOut">
              <a:rPr lang="ru-RU" smtClean="0"/>
              <a:t>01.08.2024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8ADA49-78D8-1598-3FC6-5806DB392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C19A02-1B51-1BBC-51D3-A4CBB26D9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2CAB-F179-4E46-8306-015299A1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96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16E16-B746-4AF6-6063-D20249B8E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CA685F-0BEF-F475-4233-9F1FE6240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FB390D-74E8-ECF2-F5F7-DA59F9AEF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D4A-8BD9-4AE8-85C0-B6CF5A495901}" type="datetimeFigureOut">
              <a:rPr lang="ru-RU" smtClean="0"/>
              <a:t>01.08.2024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B5821C-E8B3-7E63-F810-BFE41FCAE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8E731B-51E8-B266-F5CE-1E2045992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2CAB-F179-4E46-8306-015299A1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39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066B57-FFE2-5AB4-7FB6-D773AF689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D113A4-2474-70FB-9F88-5AD4F0D1F7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B5D7AC9-204A-353F-9402-EBF8B82EE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B555E5-13BC-2061-68EA-912523AC3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D4A-8BD9-4AE8-85C0-B6CF5A495901}" type="datetimeFigureOut">
              <a:rPr lang="ru-RU" smtClean="0"/>
              <a:t>01.08.2024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37592AD-EB22-3031-71B4-899B3250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96375F-AFFD-1BD1-222A-3AD9C5A24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2CAB-F179-4E46-8306-015299A1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83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790F15-AD6E-1F4C-4199-6746DFBE8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D85B7F-6517-E269-889B-19C494B35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0F41B1E-F3A8-FE57-2475-467DFC92A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329D865-1337-5C88-492F-521D6982BC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B27F61-55D4-1FB6-DBD9-119346D4BF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0FFDBB3-C7EE-EB9F-2212-5B427A409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D4A-8BD9-4AE8-85C0-B6CF5A495901}" type="datetimeFigureOut">
              <a:rPr lang="ru-RU" smtClean="0"/>
              <a:t>01.08.2024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21DBFF-1511-8EEA-EFC9-69D74EB43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A450071-D5C7-F01B-36E5-4E3F3612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2CAB-F179-4E46-8306-015299A1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77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D17F91-B821-08F8-FF08-9E1C6AF0E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B9B0A41-8FFD-C7CD-6AAA-B156B88AF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D4A-8BD9-4AE8-85C0-B6CF5A495901}" type="datetimeFigureOut">
              <a:rPr lang="ru-RU" smtClean="0"/>
              <a:t>01.08.2024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387843B-293F-8C92-2308-2B165BBC0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1C9326B-1B22-CD6B-2E5F-70F3BD19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2CAB-F179-4E46-8306-015299A1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90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01F33F5-49F0-C93E-A0D0-117DD75AA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D4A-8BD9-4AE8-85C0-B6CF5A495901}" type="datetimeFigureOut">
              <a:rPr lang="ru-RU" smtClean="0"/>
              <a:t>01.08.2024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7B25295-006A-D9B5-273E-926D442A2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20C644D-0381-0AA1-C00F-61D165478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2CAB-F179-4E46-8306-015299A1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19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0C9E6-8E4F-6C09-2CFB-1BC79ACBC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FBA20C-37B8-60EA-D7D5-DE6BB8A27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8EA1FB-C18C-D362-4AB8-7A4455C09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A0F9C3-A9BE-E182-7146-2EBF5C89C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D4A-8BD9-4AE8-85C0-B6CF5A495901}" type="datetimeFigureOut">
              <a:rPr lang="ru-RU" smtClean="0"/>
              <a:t>01.08.2024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239756-238B-FDDA-85E2-AB84979CC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C964DC-F56C-8924-270E-DF02F949E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2CAB-F179-4E46-8306-015299A1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72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0AED2A-FDF7-7F0A-059E-40181DBA9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AD7D304-9C21-55F2-B106-3A08E43871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B9F2D1-5C7D-70ED-255C-9AAE8FDC8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CDF39D-186F-E704-008E-4AF751318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AD4A-8BD9-4AE8-85C0-B6CF5A495901}" type="datetimeFigureOut">
              <a:rPr lang="ru-RU" smtClean="0"/>
              <a:t>01.08.2024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38AF1B1-ED12-E7EC-3E76-7D9AC9BAD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F5BCB8-7424-ACEC-A40B-2B9D93685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2CAB-F179-4E46-8306-015299A1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45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A3A60D-3FD2-9D1E-5F45-C802C293A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41D940-5799-8990-8A9C-23E9D887A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E4DA3A-9560-319D-B252-5C57E425CB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2AD4A-8BD9-4AE8-85C0-B6CF5A495901}" type="datetimeFigureOut">
              <a:rPr lang="ru-RU" smtClean="0"/>
              <a:t>01.08.2024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8DA58A-84E3-FE9B-42E2-1494542C6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3943FB-1BC4-D782-828D-98A29A0B5C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82CAB-F179-4E46-8306-015299A1B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23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v-gostyah-u-skazki-v-gostyah-u-skazki">
            <a:hlinkClick r:id="" action="ppaction://media"/>
            <a:extLst>
              <a:ext uri="{FF2B5EF4-FFF2-40B4-BE49-F238E27FC236}">
                <a16:creationId xmlns:a16="http://schemas.microsoft.com/office/drawing/2014/main" id="{F5A365C0-A780-F862-3C06-2EB0C58DBDC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2075" y="9207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2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17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FEA91D9-2A67-7689-650A-01921A2E4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0170" y="1177289"/>
            <a:ext cx="9361170" cy="4194811"/>
          </a:xfr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b="1" dirty="0">
                <a:solidFill>
                  <a:srgbClr val="FF0000"/>
                </a:solidFill>
                <a:latin typeface="Arial Narrow" panose="020B0606020202030204" pitchFamily="34" charset="0"/>
              </a:rPr>
              <a:t>СКАЗКА</a:t>
            </a:r>
            <a:r>
              <a:rPr lang="ru-RU" sz="8800" b="1" dirty="0">
                <a:latin typeface="Arial Narrow" panose="020B0606020202030204" pitchFamily="34" charset="0"/>
              </a:rPr>
              <a:t> – </a:t>
            </a:r>
          </a:p>
          <a:p>
            <a:pPr marL="0" indent="0" algn="ctr">
              <a:buNone/>
            </a:pPr>
            <a:r>
              <a:rPr lang="ru-RU" sz="8800" b="1" dirty="0">
                <a:solidFill>
                  <a:srgbClr val="0070C0"/>
                </a:solidFill>
                <a:latin typeface="Arial Narrow" panose="020B0606020202030204" pitchFamily="34" charset="0"/>
              </a:rPr>
              <a:t>РАЗУМ </a:t>
            </a:r>
            <a:r>
              <a:rPr lang="ru-RU" sz="8800" b="1" dirty="0">
                <a:latin typeface="Arial Narrow" panose="020B0606020202030204" pitchFamily="34" charset="0"/>
              </a:rPr>
              <a:t> </a:t>
            </a:r>
            <a:r>
              <a:rPr lang="ru-RU" sz="8800" b="1" dirty="0">
                <a:solidFill>
                  <a:srgbClr val="00B050"/>
                </a:solidFill>
                <a:latin typeface="Arial Narrow" panose="020B0606020202030204" pitchFamily="34" charset="0"/>
              </a:rPr>
              <a:t>НАРОДА,</a:t>
            </a:r>
            <a:r>
              <a:rPr lang="ru-RU" sz="8800" b="1" dirty="0">
                <a:latin typeface="Arial Narrow" panose="020B060602020203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ru-RU" sz="8800" b="1" dirty="0">
                <a:latin typeface="Arial Narrow" panose="020B0606020202030204" pitchFamily="34" charset="0"/>
              </a:rPr>
              <a:t>МУДРОСТИ </a:t>
            </a:r>
            <a:r>
              <a:rPr lang="ru-RU" sz="8800" b="1" dirty="0">
                <a:solidFill>
                  <a:srgbClr val="0070C0"/>
                </a:solidFill>
                <a:latin typeface="Arial Narrow" panose="020B0606020202030204" pitchFamily="34" charset="0"/>
              </a:rPr>
              <a:t>УРОК</a:t>
            </a:r>
            <a:r>
              <a:rPr lang="ru-RU" sz="8800" b="1" dirty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8423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70BC80-2634-265C-B29F-7CE9CAAC9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09395"/>
          </a:xfr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КРИТЕРИИ    ВЫРАЗИТЕЛЬНОГОЧТЕНИЯ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7B232E-6531-8DB1-E7A4-6DE4B36FB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7115"/>
            <a:ext cx="10515600" cy="3203575"/>
          </a:xfr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 ИНТОНАЦИЯ</a:t>
            </a:r>
          </a:p>
          <a:p>
            <a:r>
              <a:rPr lang="ru-RU" sz="66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 ТЕМП</a:t>
            </a:r>
          </a:p>
          <a:p>
            <a:r>
              <a:rPr lang="ru-RU" sz="66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 ЛОГИЧЕСКОЕ УДАРЕНИЕ</a:t>
            </a:r>
          </a:p>
        </p:txBody>
      </p:sp>
    </p:spTree>
    <p:extLst>
      <p:ext uri="{BB962C8B-B14F-4D97-AF65-F5344CB8AC3E}">
        <p14:creationId xmlns:p14="http://schemas.microsoft.com/office/powerpoint/2010/main" val="4141626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EE8207-F212-01D5-334C-99D54AE8E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708" y="1188721"/>
            <a:ext cx="10515600" cy="3976474"/>
          </a:xfr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72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БУДЕМ ЗНАТЬ…</a:t>
            </a:r>
            <a:br>
              <a:rPr lang="ru-RU" sz="72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br>
              <a:rPr lang="ru-RU" sz="7200" b="1" dirty="0">
                <a:latin typeface="Arial Narrow" panose="020B0606020202030204" pitchFamily="34" charset="0"/>
              </a:rPr>
            </a:br>
            <a:r>
              <a:rPr lang="ru-RU" sz="72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БУДЕМ УМЕТЬ…</a:t>
            </a:r>
          </a:p>
        </p:txBody>
      </p:sp>
    </p:spTree>
    <p:extLst>
      <p:ext uri="{BB962C8B-B14F-4D97-AF65-F5344CB8AC3E}">
        <p14:creationId xmlns:p14="http://schemas.microsoft.com/office/powerpoint/2010/main" val="27220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90BF3C1-6EE7-A65E-3FBA-105C025628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3815596"/>
              </p:ext>
            </p:extLst>
          </p:nvPr>
        </p:nvGraphicFramePr>
        <p:xfrm>
          <a:off x="388620" y="1"/>
          <a:ext cx="11658600" cy="7345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38210">
                  <a:extLst>
                    <a:ext uri="{9D8B030D-6E8A-4147-A177-3AD203B41FA5}">
                      <a16:colId xmlns:a16="http://schemas.microsoft.com/office/drawing/2014/main" val="1461653001"/>
                    </a:ext>
                  </a:extLst>
                </a:gridCol>
                <a:gridCol w="3120390">
                  <a:extLst>
                    <a:ext uri="{9D8B030D-6E8A-4147-A177-3AD203B41FA5}">
                      <a16:colId xmlns:a16="http://schemas.microsoft.com/office/drawing/2014/main" val="875442956"/>
                    </a:ext>
                  </a:extLst>
                </a:gridCol>
              </a:tblGrid>
              <a:tr h="2255097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endParaRPr lang="ru-RU" sz="4000" i="0" kern="100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ru-RU" sz="4000" i="0" kern="100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КЛИН</a:t>
                      </a:r>
                      <a:r>
                        <a:rPr lang="ru-RU" sz="40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—</a:t>
                      </a:r>
                      <a:r>
                        <a:rPr lang="ru-RU" sz="40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З</a:t>
                      </a:r>
                      <a:r>
                        <a:rPr lang="ru-RU" sz="4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АОСТРЁННЫЙ С ОДНОЙ СТОРОНЫ КУСОК ДЕРЕВА, ЖЕЛЕЗА. 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</a:rPr>
                        <a:t>          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978850"/>
                  </a:ext>
                </a:extLst>
              </a:tr>
              <a:tr h="2570584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ru-RU" sz="3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ru-RU" sz="4000" kern="1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ОБУ́Х</a:t>
                      </a:r>
                      <a:r>
                        <a:rPr lang="ru-RU" sz="40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—</a:t>
                      </a:r>
                      <a:r>
                        <a:rPr lang="ru-RU" sz="40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Т</a:t>
                      </a:r>
                      <a:r>
                        <a:rPr lang="ru-RU" sz="4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УПАЯ СТОРОНА ТОПОРА, ПРОТИВОПОЛОЖНАЯ ЛЕЗВИЮ.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             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867617"/>
                  </a:ext>
                </a:extLst>
              </a:tr>
              <a:tr h="2032319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endParaRPr lang="ru-RU" sz="4000" i="0" kern="100" dirty="0">
                        <a:solidFill>
                          <a:srgbClr val="0070C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ru-RU" sz="4000" i="0" kern="100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КЛЕЩИ</a:t>
                      </a:r>
                      <a:r>
                        <a:rPr lang="ru-RU" sz="4000" i="0" kern="1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—</a:t>
                      </a:r>
                      <a:r>
                        <a:rPr lang="ru-RU" sz="4000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И</a:t>
                      </a:r>
                      <a:r>
                        <a:rPr lang="ru-RU" sz="4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НСТРУМЕНТ В ВИДЕ ЩИПЦОВ.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ru-RU" sz="3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3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          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373255"/>
                  </a:ext>
                </a:extLst>
              </a:tr>
            </a:tbl>
          </a:graphicData>
        </a:graphic>
      </p:graphicFrame>
      <p:pic>
        <p:nvPicPr>
          <p:cNvPr id="1027" name="Рисунок 3" descr="Клин для колки дров">
            <a:extLst>
              <a:ext uri="{FF2B5EF4-FFF2-40B4-BE49-F238E27FC236}">
                <a16:creationId xmlns:a16="http://schemas.microsoft.com/office/drawing/2014/main" id="{119C8F8D-5B44-4CBA-29AA-32EE6758B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9" t="24586" r="2893"/>
          <a:stretch>
            <a:fillRect/>
          </a:stretch>
        </p:blipFill>
        <p:spPr bwMode="auto">
          <a:xfrm>
            <a:off x="9246870" y="77283"/>
            <a:ext cx="2596453" cy="2085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6" name="Рисунок 8" descr="Инструмент клещи - переставные, сантехнические, сварочные, зажимные: виды и  особенности">
            <a:extLst>
              <a:ext uri="{FF2B5EF4-FFF2-40B4-BE49-F238E27FC236}">
                <a16:creationId xmlns:a16="http://schemas.microsoft.com/office/drawing/2014/main" id="{E423021E-731E-7232-FE82-687B31C01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6869" y="4997977"/>
            <a:ext cx="2596454" cy="16231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5" name="Рисунок 7" descr="Более 25 100 работ на тему «топорик топор»: стоковые фото, картинки и  изображения royalty-free - iStock">
            <a:extLst>
              <a:ext uri="{FF2B5EF4-FFF2-40B4-BE49-F238E27FC236}">
                <a16:creationId xmlns:a16="http://schemas.microsoft.com/office/drawing/2014/main" id="{07D6FBA0-9B6A-26C2-DE00-C683CB666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9246869" y="2478942"/>
            <a:ext cx="2596453" cy="18873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671676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0EF7E1-6230-158C-3321-A3F565C28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КРИТЕРИИ ОЦЕНИВАНИЯ ПЕРЕСКАЗА</a:t>
            </a:r>
            <a:endParaRPr lang="ru-RU" b="1" i="1" dirty="0"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4BCD69-96AE-1339-3288-5AAE59BA4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9405" y="1884680"/>
            <a:ext cx="9013190" cy="4703763"/>
          </a:xfr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4800" b="1" dirty="0">
              <a:latin typeface="Bahnschrift SemiBold" panose="020B0502040204020203" pitchFamily="34" charset="0"/>
            </a:endParaRPr>
          </a:p>
          <a:p>
            <a:r>
              <a:rPr lang="ru-RU" sz="4800" b="1" dirty="0">
                <a:solidFill>
                  <a:srgbClr val="002060"/>
                </a:solidFill>
                <a:latin typeface="Arial Narrow" panose="020B0606020202030204" pitchFamily="34" charset="0"/>
              </a:rPr>
              <a:t> ДОСТОВЕРНОСТЬ</a:t>
            </a:r>
          </a:p>
          <a:p>
            <a:r>
              <a:rPr lang="ru-RU" sz="4800" b="1" dirty="0">
                <a:solidFill>
                  <a:srgbClr val="002060"/>
                </a:solidFill>
                <a:latin typeface="Arial Narrow" panose="020B0606020202030204" pitchFamily="34" charset="0"/>
              </a:rPr>
              <a:t> ПОСЛЕДОВАТЕЛЬНОСТЬ</a:t>
            </a:r>
          </a:p>
          <a:p>
            <a:r>
              <a:rPr lang="ru-RU" sz="4800" b="1" dirty="0">
                <a:solidFill>
                  <a:srgbClr val="002060"/>
                </a:solidFill>
                <a:latin typeface="Arial Narrow" panose="020B0606020202030204" pitchFamily="34" charset="0"/>
              </a:rPr>
              <a:t> ПРАВИЛЬОСТЬ РЕЧИ</a:t>
            </a:r>
          </a:p>
          <a:p>
            <a:r>
              <a:rPr lang="ru-RU" sz="4800" b="1" dirty="0">
                <a:solidFill>
                  <a:srgbClr val="002060"/>
                </a:solidFill>
                <a:latin typeface="Arial Narrow" panose="020B0606020202030204" pitchFamily="34" charset="0"/>
              </a:rPr>
              <a:t> ВЫРАЗИТЕЛЬТНОСТЬ</a:t>
            </a:r>
          </a:p>
        </p:txBody>
      </p:sp>
    </p:spTree>
    <p:extLst>
      <p:ext uri="{BB962C8B-B14F-4D97-AF65-F5344CB8AC3E}">
        <p14:creationId xmlns:p14="http://schemas.microsoft.com/office/powerpoint/2010/main" val="2338266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E6DD82-9BE1-DBA3-6CAB-A2FFEFF48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9850" y="422275"/>
            <a:ext cx="7642860" cy="1325563"/>
          </a:xfr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002060"/>
                </a:solidFill>
                <a:latin typeface="Arial Narrow" panose="020B0606020202030204" pitchFamily="34" charset="0"/>
              </a:rPr>
              <a:t>КЛЮЧ  ДЛЯ   ПРОВЕРКИ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E4C523-8059-3A49-5B0C-34AA9F6F3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9850" y="2566035"/>
            <a:ext cx="7642860" cy="2360295"/>
          </a:xfr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3000" b="1" dirty="0">
                <a:solidFill>
                  <a:srgbClr val="002060"/>
                </a:solidFill>
                <a:latin typeface="Arial Narrow" panose="020B0606020202030204" pitchFamily="34" charset="0"/>
              </a:rPr>
              <a:t>2 1 1 2</a:t>
            </a:r>
          </a:p>
        </p:txBody>
      </p:sp>
    </p:spTree>
    <p:extLst>
      <p:ext uri="{BB962C8B-B14F-4D97-AF65-F5344CB8AC3E}">
        <p14:creationId xmlns:p14="http://schemas.microsoft.com/office/powerpoint/2010/main" val="10516277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</TotalTime>
  <Words>76</Words>
  <Application>Microsoft Office PowerPoint</Application>
  <PresentationFormat>Шырокаэкранны</PresentationFormat>
  <Paragraphs>26</Paragraphs>
  <Slides>7</Slides>
  <Notes>0</Notes>
  <HiddenSlides>0</HiddenSlides>
  <MMClips>1</MMClips>
  <ScaleCrop>false</ScaleCrop>
  <HeadingPairs>
    <vt:vector size="6" baseType="variant">
      <vt:variant>
        <vt:lpstr>Выкарыстоўваюцца шрыфты</vt:lpstr>
      </vt:variant>
      <vt:variant>
        <vt:i4>6</vt:i4>
      </vt:variant>
      <vt:variant>
        <vt:lpstr>Тэма</vt:lpstr>
      </vt:variant>
      <vt:variant>
        <vt:i4>1</vt:i4>
      </vt:variant>
      <vt:variant>
        <vt:lpstr>Загалоўкі слайдаў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Bahnschrift SemiBold</vt:lpstr>
      <vt:lpstr>Calibri</vt:lpstr>
      <vt:lpstr>Calibri Light</vt:lpstr>
      <vt:lpstr>Times New Roman</vt:lpstr>
      <vt:lpstr>Тема Office</vt:lpstr>
      <vt:lpstr>Прэзентацыя PowerPoint</vt:lpstr>
      <vt:lpstr>Прэзентацыя PowerPoint</vt:lpstr>
      <vt:lpstr>КРИТЕРИИ    ВЫРАЗИТЕЛЬНОГОЧТЕНИЯ</vt:lpstr>
      <vt:lpstr>БУДЕМ ЗНАТЬ…  БУДЕМ УМЕТЬ…</vt:lpstr>
      <vt:lpstr>Прэзентацыя PowerPoint</vt:lpstr>
      <vt:lpstr>КРИТЕРИИ ОЦЕНИВАНИЯ ПЕРЕСКАЗА</vt:lpstr>
      <vt:lpstr>КЛЮЧ  ДЛЯ   ПРОВЕРКИ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Галина</cp:lastModifiedBy>
  <cp:revision>15</cp:revision>
  <dcterms:created xsi:type="dcterms:W3CDTF">2023-09-20T04:06:01Z</dcterms:created>
  <dcterms:modified xsi:type="dcterms:W3CDTF">2024-08-01T09:16:50Z</dcterms:modified>
</cp:coreProperties>
</file>