
<file path=[Content_Types].xml><?xml version="1.0" encoding="utf-8"?>
<Types xmlns="http://schemas.openxmlformats.org/package/2006/content-types">
  <Default Extension="mp3" ContentType="audio/mpeg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7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67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98F9267-7A80-3EB1-6565-9A31F0C676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B3955FC-E794-8CAA-7913-F28CDF09E8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66A81F1-132C-6E67-C008-8E49813C9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2AD4A-8BD9-4AE8-85C0-B6CF5A495901}" type="datetimeFigureOut">
              <a:rPr lang="ru-RU" smtClean="0"/>
              <a:t>01.08.2024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BA37B9F-BAE9-0881-D742-AF7E1BF54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FE61EF5-3A52-6A57-F710-1E60E8C62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82CAB-F179-4E46-8306-015299A1B1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4057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47663A-7E64-8B1F-65C0-9663D22F06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161C688-7E8D-E68F-E7A1-22C6504476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DF531BA-F295-EFC1-EF47-E540AF9AED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2AD4A-8BD9-4AE8-85C0-B6CF5A495901}" type="datetimeFigureOut">
              <a:rPr lang="ru-RU" smtClean="0"/>
              <a:t>01.08.2024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B0D8EB6-689B-8AA0-C443-FD63CB805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47F3805-E270-304F-06DF-155B440DF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82CAB-F179-4E46-8306-015299A1B1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4712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ECC6A7F9-06AB-29BF-75E4-210BF2F1D4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35802C0-0B6C-32A8-FEEC-A7E50BB8C8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8151E8C-5A55-3E0E-4FE7-8FF8E522D0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2AD4A-8BD9-4AE8-85C0-B6CF5A495901}" type="datetimeFigureOut">
              <a:rPr lang="ru-RU" smtClean="0"/>
              <a:t>01.08.2024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88661BD-8DAB-6053-EA52-9D6D5F333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8CC50BD-1473-5DFA-1B77-A335D4DE9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82CAB-F179-4E46-8306-015299A1B1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4031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6048FF-CBF2-AFA0-9730-6F938DFC7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84FD8B2-D8F2-5DB5-C251-1B8D16FE4F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656305C-1C92-D2B4-42AC-6FDB851358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2AD4A-8BD9-4AE8-85C0-B6CF5A495901}" type="datetimeFigureOut">
              <a:rPr lang="ru-RU" smtClean="0"/>
              <a:t>01.08.2024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68ADA49-78D8-1598-3FC6-5806DB392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6C19A02-1B51-1BBC-51D3-A4CBB26D9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82CAB-F179-4E46-8306-015299A1B1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8961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C16E16-B746-4AF6-6063-D20249B8EA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ECA685F-0BEF-F475-4233-9F1FE62405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DFB390D-74E8-ECF2-F5F7-DA59F9AEF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2AD4A-8BD9-4AE8-85C0-B6CF5A495901}" type="datetimeFigureOut">
              <a:rPr lang="ru-RU" smtClean="0"/>
              <a:t>01.08.2024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AB5821C-E8B3-7E63-F810-BFE41FCAE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68E731B-51E8-B266-F5CE-1E2045992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82CAB-F179-4E46-8306-015299A1B1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4396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8066B57-FFE2-5AB4-7FB6-D773AF6897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FD113A4-2474-70FB-9F88-5AD4F0D1F7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B5D7AC9-204A-353F-9402-EBF8B82EE6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AB555E5-13BC-2061-68EA-912523AC3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2AD4A-8BD9-4AE8-85C0-B6CF5A495901}" type="datetimeFigureOut">
              <a:rPr lang="ru-RU" smtClean="0"/>
              <a:t>01.08.2024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37592AD-EB22-3031-71B4-899B32507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396375F-AFFD-1BD1-222A-3AD9C5A24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82CAB-F179-4E46-8306-015299A1B1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6838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790F15-AD6E-1F4C-4199-6746DFBE8E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1D85B7F-6517-E269-889B-19C494B350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0F41B1E-F3A8-FE57-2475-467DFC92AD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329D865-1337-5C88-492F-521D6982BC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EB27F61-55D4-1FB6-DBD9-119346D4BF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70FFDBB3-C7EE-EB9F-2212-5B427A4096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2AD4A-8BD9-4AE8-85C0-B6CF5A495901}" type="datetimeFigureOut">
              <a:rPr lang="ru-RU" smtClean="0"/>
              <a:t>01.08.2024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221DBFF-1511-8EEA-EFC9-69D74EB43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A450071-D5C7-F01B-36E5-4E3F36121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82CAB-F179-4E46-8306-015299A1B1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1770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D17F91-B821-08F8-FF08-9E1C6AF0E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3B9B0A41-8FFD-C7CD-6AAA-B156B88AFF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2AD4A-8BD9-4AE8-85C0-B6CF5A495901}" type="datetimeFigureOut">
              <a:rPr lang="ru-RU" smtClean="0"/>
              <a:t>01.08.2024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387843B-293F-8C92-2308-2B165BBC0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1C9326B-1B22-CD6B-2E5F-70F3BD19D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82CAB-F179-4E46-8306-015299A1B1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1909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601F33F5-49F0-C93E-A0D0-117DD75AA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2AD4A-8BD9-4AE8-85C0-B6CF5A495901}" type="datetimeFigureOut">
              <a:rPr lang="ru-RU" smtClean="0"/>
              <a:t>01.08.2024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57B25295-006A-D9B5-273E-926D442A2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20C644D-0381-0AA1-C00F-61D165478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82CAB-F179-4E46-8306-015299A1B1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6195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30C9E6-8E4F-6C09-2CFB-1BC79ACBC9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0FBA20C-37B8-60EA-D7D5-DE6BB8A27C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38EA1FB-C18C-D362-4AB8-7A4455C09E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3A0F9C3-A9BE-E182-7146-2EBF5C89C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2AD4A-8BD9-4AE8-85C0-B6CF5A495901}" type="datetimeFigureOut">
              <a:rPr lang="ru-RU" smtClean="0"/>
              <a:t>01.08.2024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8239756-238B-FDDA-85E2-AB84979CC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EC964DC-F56C-8924-270E-DF02F949E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82CAB-F179-4E46-8306-015299A1B1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4722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0AED2A-FDF7-7F0A-059E-40181DBA98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7AD7D304-9C21-55F2-B106-3A08E43871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EB9F2D1-5C7D-70ED-255C-9AAE8FDC8C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4CDF39D-186F-E704-008E-4AF751318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2AD4A-8BD9-4AE8-85C0-B6CF5A495901}" type="datetimeFigureOut">
              <a:rPr lang="ru-RU" smtClean="0"/>
              <a:t>01.08.2024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38AF1B1-ED12-E7EC-3E76-7D9AC9BAD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3F5BCB8-7424-ACEC-A40B-2B9D93685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82CAB-F179-4E46-8306-015299A1B1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8455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A3A60D-3FD2-9D1E-5F45-C802C293A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E41D940-5799-8990-8A9C-23E9D887A0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6E4DA3A-9560-319D-B252-5C57E425CB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2AD4A-8BD9-4AE8-85C0-B6CF5A495901}" type="datetimeFigureOut">
              <a:rPr lang="ru-RU" smtClean="0"/>
              <a:t>01.08.2024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98DA58A-84E3-FE9B-42E2-1494542C6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F3943FB-1BC4-D782-828D-98A29A0B5C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082CAB-F179-4E46-8306-015299A1B1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5238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v-gostyah-u-skazki-v-gostyah-u-skazki">
            <a:hlinkClick r:id="" action="ppaction://media"/>
            <a:extLst>
              <a:ext uri="{FF2B5EF4-FFF2-40B4-BE49-F238E27FC236}">
                <a16:creationId xmlns:a16="http://schemas.microsoft.com/office/drawing/2014/main" id="{F5A365C0-A780-F862-3C06-2EB0C58DBDC1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92075" y="92075"/>
            <a:ext cx="487363" cy="487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327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6176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FEA91D9-2A67-7689-650A-01921A2E4B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0170" y="1177289"/>
            <a:ext cx="9361170" cy="4194811"/>
          </a:xfrm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8800" b="1" dirty="0">
                <a:solidFill>
                  <a:srgbClr val="FF0000"/>
                </a:solidFill>
                <a:latin typeface="Arial Narrow" panose="020B0606020202030204" pitchFamily="34" charset="0"/>
              </a:rPr>
              <a:t>СКАЗКА</a:t>
            </a:r>
            <a:r>
              <a:rPr lang="ru-RU" sz="8800" b="1" dirty="0">
                <a:latin typeface="Arial Narrow" panose="020B0606020202030204" pitchFamily="34" charset="0"/>
              </a:rPr>
              <a:t> – </a:t>
            </a:r>
          </a:p>
          <a:p>
            <a:pPr marL="0" indent="0" algn="ctr">
              <a:buNone/>
            </a:pPr>
            <a:r>
              <a:rPr lang="ru-RU" sz="8800" b="1" dirty="0">
                <a:solidFill>
                  <a:srgbClr val="0070C0"/>
                </a:solidFill>
                <a:latin typeface="Arial Narrow" panose="020B0606020202030204" pitchFamily="34" charset="0"/>
              </a:rPr>
              <a:t>РАЗУМ </a:t>
            </a:r>
            <a:r>
              <a:rPr lang="ru-RU" sz="8800" b="1" dirty="0">
                <a:latin typeface="Arial Narrow" panose="020B0606020202030204" pitchFamily="34" charset="0"/>
              </a:rPr>
              <a:t> </a:t>
            </a:r>
            <a:r>
              <a:rPr lang="ru-RU" sz="8800" b="1" dirty="0">
                <a:solidFill>
                  <a:srgbClr val="00B050"/>
                </a:solidFill>
                <a:latin typeface="Arial Narrow" panose="020B0606020202030204" pitchFamily="34" charset="0"/>
              </a:rPr>
              <a:t>НАРОДА,</a:t>
            </a:r>
            <a:r>
              <a:rPr lang="ru-RU" sz="8800" b="1" dirty="0">
                <a:latin typeface="Arial Narrow" panose="020B0606020202030204" pitchFamily="34" charset="0"/>
              </a:rPr>
              <a:t> </a:t>
            </a:r>
          </a:p>
          <a:p>
            <a:pPr marL="0" indent="0" algn="ctr">
              <a:buNone/>
            </a:pPr>
            <a:r>
              <a:rPr lang="ru-RU" sz="8800" b="1" dirty="0">
                <a:latin typeface="Arial Narrow" panose="020B0606020202030204" pitchFamily="34" charset="0"/>
              </a:rPr>
              <a:t>МУДРОСТИ </a:t>
            </a:r>
            <a:r>
              <a:rPr lang="ru-RU" sz="8800" b="1" dirty="0">
                <a:solidFill>
                  <a:srgbClr val="0070C0"/>
                </a:solidFill>
                <a:latin typeface="Arial Narrow" panose="020B0606020202030204" pitchFamily="34" charset="0"/>
              </a:rPr>
              <a:t>УРОК</a:t>
            </a:r>
            <a:r>
              <a:rPr lang="ru-RU" sz="8800" b="1" dirty="0">
                <a:latin typeface="Arial Narrow" panose="020B0606020202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284230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70BC80-2634-265C-B29F-7CE9CAAC9E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09395"/>
          </a:xfrm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b="1" dirty="0">
                <a:latin typeface="Arial Narrow" panose="020B0606020202030204" pitchFamily="34" charset="0"/>
              </a:rPr>
              <a:t>КРИТЕРИИ    ВЫРАЗИТЕЛЬНОГОЧТЕНИЯ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77B232E-6531-8DB1-E7A4-6DE4B36FB4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17115"/>
            <a:ext cx="10515600" cy="3203575"/>
          </a:xfrm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6600" b="1" i="1" dirty="0">
                <a:solidFill>
                  <a:srgbClr val="002060"/>
                </a:solidFill>
                <a:latin typeface="Arial Narrow" panose="020B0606020202030204" pitchFamily="34" charset="0"/>
              </a:rPr>
              <a:t> ИНТОНАЦИЯ</a:t>
            </a:r>
          </a:p>
          <a:p>
            <a:r>
              <a:rPr lang="ru-RU" sz="6600" b="1" i="1" dirty="0">
                <a:solidFill>
                  <a:srgbClr val="002060"/>
                </a:solidFill>
                <a:latin typeface="Arial Narrow" panose="020B0606020202030204" pitchFamily="34" charset="0"/>
              </a:rPr>
              <a:t> ТЕМП</a:t>
            </a:r>
          </a:p>
          <a:p>
            <a:r>
              <a:rPr lang="ru-RU" sz="6600" b="1" i="1" dirty="0">
                <a:solidFill>
                  <a:srgbClr val="002060"/>
                </a:solidFill>
                <a:latin typeface="Arial Narrow" panose="020B0606020202030204" pitchFamily="34" charset="0"/>
              </a:rPr>
              <a:t> ЛОГИЧЕСКОЕ УДАРЕНИЕ</a:t>
            </a:r>
          </a:p>
        </p:txBody>
      </p:sp>
    </p:spTree>
    <p:extLst>
      <p:ext uri="{BB962C8B-B14F-4D97-AF65-F5344CB8AC3E}">
        <p14:creationId xmlns:p14="http://schemas.microsoft.com/office/powerpoint/2010/main" val="41416268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EE8207-F212-01D5-334C-99D54AE8E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1708" y="1188721"/>
            <a:ext cx="10515600" cy="3976474"/>
          </a:xfrm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72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БУДЕМ ЗНАТЬ…</a:t>
            </a:r>
            <a:br>
              <a:rPr lang="ru-RU" sz="72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</a:br>
            <a:br>
              <a:rPr lang="ru-RU" sz="7200" b="1" dirty="0">
                <a:latin typeface="Arial Narrow" panose="020B0606020202030204" pitchFamily="34" charset="0"/>
              </a:rPr>
            </a:br>
            <a:r>
              <a:rPr lang="ru-RU" sz="72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БУДЕМ УМЕТЬ…</a:t>
            </a:r>
          </a:p>
        </p:txBody>
      </p:sp>
    </p:spTree>
    <p:extLst>
      <p:ext uri="{BB962C8B-B14F-4D97-AF65-F5344CB8AC3E}">
        <p14:creationId xmlns:p14="http://schemas.microsoft.com/office/powerpoint/2010/main" val="272206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890BF3C1-6EE7-A65E-3FBA-105C025628D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3815596"/>
              </p:ext>
            </p:extLst>
          </p:nvPr>
        </p:nvGraphicFramePr>
        <p:xfrm>
          <a:off x="388620" y="1"/>
          <a:ext cx="11658600" cy="73453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538210">
                  <a:extLst>
                    <a:ext uri="{9D8B030D-6E8A-4147-A177-3AD203B41FA5}">
                      <a16:colId xmlns:a16="http://schemas.microsoft.com/office/drawing/2014/main" val="1461653001"/>
                    </a:ext>
                  </a:extLst>
                </a:gridCol>
                <a:gridCol w="3120390">
                  <a:extLst>
                    <a:ext uri="{9D8B030D-6E8A-4147-A177-3AD203B41FA5}">
                      <a16:colId xmlns:a16="http://schemas.microsoft.com/office/drawing/2014/main" val="875442956"/>
                    </a:ext>
                  </a:extLst>
                </a:gridCol>
              </a:tblGrid>
              <a:tr h="2255097">
                <a:tc>
                  <a:txBody>
                    <a:bodyPr/>
                    <a:lstStyle/>
                    <a:p>
                      <a:pPr algn="l">
                        <a:spcAft>
                          <a:spcPts val="800"/>
                        </a:spcAft>
                      </a:pPr>
                      <a:endParaRPr lang="ru-RU" sz="4000" i="0" kern="100" dirty="0">
                        <a:solidFill>
                          <a:srgbClr val="0070C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ru-RU" sz="4000" i="0" kern="100" dirty="0">
                          <a:solidFill>
                            <a:srgbClr val="0070C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КЛИН</a:t>
                      </a:r>
                      <a:r>
                        <a:rPr lang="ru-RU" sz="4000" kern="1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4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—</a:t>
                      </a:r>
                      <a:r>
                        <a:rPr lang="ru-RU" sz="4000" kern="1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З</a:t>
                      </a:r>
                      <a:r>
                        <a:rPr lang="ru-RU" sz="4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АОСТРЁННЫЙ С ОДНОЙ СТОРОНЫ КУСОК ДЕРЕВА, ЖЕЛЕЗА. 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800"/>
                        </a:spcAft>
                      </a:pPr>
                      <a:r>
                        <a:rPr lang="ru-RU" sz="1400" kern="100">
                          <a:effectLst/>
                        </a:rPr>
                        <a:t>          </a:t>
                      </a:r>
                      <a:endParaRPr lang="ru-RU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4978850"/>
                  </a:ext>
                </a:extLst>
              </a:tr>
              <a:tr h="2570584">
                <a:tc>
                  <a:txBody>
                    <a:bodyPr/>
                    <a:lstStyle/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ru-RU" sz="32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 </a:t>
                      </a:r>
                    </a:p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ru-RU" sz="4000" kern="100" dirty="0" err="1">
                          <a:solidFill>
                            <a:srgbClr val="0070C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ОБУ́Х</a:t>
                      </a:r>
                      <a:r>
                        <a:rPr lang="ru-RU" sz="4000" kern="1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4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—</a:t>
                      </a:r>
                      <a:r>
                        <a:rPr lang="ru-RU" sz="4000" kern="1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Т</a:t>
                      </a:r>
                      <a:r>
                        <a:rPr lang="ru-RU" sz="4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УПАЯ СТОРОНА ТОПОРА, ПРОТИВОПОЛОЖНАЯ ЛЕЗВИЮ.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800"/>
                        </a:spcAft>
                      </a:pPr>
                      <a:r>
                        <a:rPr lang="ru-RU" sz="1400" kern="100" dirty="0">
                          <a:effectLst/>
                        </a:rPr>
                        <a:t>             </a:t>
                      </a:r>
                      <a:endParaRPr lang="ru-RU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3867617"/>
                  </a:ext>
                </a:extLst>
              </a:tr>
              <a:tr h="2032319">
                <a:tc>
                  <a:txBody>
                    <a:bodyPr/>
                    <a:lstStyle/>
                    <a:p>
                      <a:pPr algn="l">
                        <a:spcAft>
                          <a:spcPts val="800"/>
                        </a:spcAft>
                      </a:pPr>
                      <a:endParaRPr lang="ru-RU" sz="4000" i="0" kern="100" dirty="0">
                        <a:solidFill>
                          <a:srgbClr val="0070C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ru-RU" sz="4000" i="0" kern="100" dirty="0">
                          <a:solidFill>
                            <a:srgbClr val="0070C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КЛЕЩИ</a:t>
                      </a:r>
                      <a:r>
                        <a:rPr lang="ru-RU" sz="4000" i="0" kern="100" baseline="0" dirty="0">
                          <a:solidFill>
                            <a:srgbClr val="0070C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4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—</a:t>
                      </a:r>
                      <a:r>
                        <a:rPr lang="ru-RU" sz="4000" kern="1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И</a:t>
                      </a:r>
                      <a:r>
                        <a:rPr lang="ru-RU" sz="4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НСТРУМЕНТ В ВИДЕ ЩИПЦОВ.</a:t>
                      </a:r>
                    </a:p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ru-RU" sz="32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ru-RU" sz="3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800"/>
                        </a:spcAft>
                      </a:pPr>
                      <a:r>
                        <a:rPr lang="ru-RU" sz="1400" kern="100" dirty="0">
                          <a:effectLst/>
                        </a:rPr>
                        <a:t>          </a:t>
                      </a:r>
                      <a:endParaRPr lang="ru-RU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373255"/>
                  </a:ext>
                </a:extLst>
              </a:tr>
            </a:tbl>
          </a:graphicData>
        </a:graphic>
      </p:graphicFrame>
      <p:pic>
        <p:nvPicPr>
          <p:cNvPr id="1027" name="Рисунок 3" descr="Клин для колки дров">
            <a:extLst>
              <a:ext uri="{FF2B5EF4-FFF2-40B4-BE49-F238E27FC236}">
                <a16:creationId xmlns:a16="http://schemas.microsoft.com/office/drawing/2014/main" id="{119C8F8D-5B44-4CBA-29AA-32EE6758BE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99" t="24586" r="2893"/>
          <a:stretch>
            <a:fillRect/>
          </a:stretch>
        </p:blipFill>
        <p:spPr bwMode="auto">
          <a:xfrm>
            <a:off x="9246870" y="77283"/>
            <a:ext cx="2596453" cy="208580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1026" name="Рисунок 8" descr="Инструмент клещи - переставные, сантехнические, сварочные, зажимные: виды и  особенности">
            <a:extLst>
              <a:ext uri="{FF2B5EF4-FFF2-40B4-BE49-F238E27FC236}">
                <a16:creationId xmlns:a16="http://schemas.microsoft.com/office/drawing/2014/main" id="{E423021E-731E-7232-FE82-687B31C01E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46869" y="4997977"/>
            <a:ext cx="2596454" cy="162316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1025" name="Рисунок 7" descr="Более 25 100 работ на тему «топорик топор»: стоковые фото, картинки и  изображения royalty-free - iStock">
            <a:extLst>
              <a:ext uri="{FF2B5EF4-FFF2-40B4-BE49-F238E27FC236}">
                <a16:creationId xmlns:a16="http://schemas.microsoft.com/office/drawing/2014/main" id="{07D6FBA0-9B6A-26C2-DE00-C683CB6665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9246869" y="2478942"/>
            <a:ext cx="2596453" cy="188731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6716762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0EF7E1-6230-158C-3321-A3F565C28B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b="1" dirty="0">
                <a:latin typeface="Arial Narrow" panose="020B0606020202030204" pitchFamily="34" charset="0"/>
              </a:rPr>
              <a:t>КРИТЕРИИ ОЦЕНИВАНИЯ ПЕРЕСКАЗА</a:t>
            </a:r>
            <a:endParaRPr lang="ru-RU" b="1" i="1" dirty="0">
              <a:latin typeface="Arial Narrow" panose="020B060602020203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14BCD69-96AE-1339-3288-5AAE59BA4E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9405" y="1884680"/>
            <a:ext cx="9013190" cy="4703763"/>
          </a:xfrm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ru-RU" sz="4800" b="1" dirty="0">
              <a:latin typeface="Bahnschrift SemiBold" panose="020B0502040204020203" pitchFamily="34" charset="0"/>
            </a:endParaRPr>
          </a:p>
          <a:p>
            <a:r>
              <a:rPr lang="ru-RU" sz="4800" b="1" dirty="0">
                <a:solidFill>
                  <a:srgbClr val="002060"/>
                </a:solidFill>
                <a:latin typeface="Arial Narrow" panose="020B0606020202030204" pitchFamily="34" charset="0"/>
              </a:rPr>
              <a:t> ДОСТОВЕРНОСТЬ</a:t>
            </a:r>
          </a:p>
          <a:p>
            <a:r>
              <a:rPr lang="ru-RU" sz="4800" b="1" dirty="0">
                <a:solidFill>
                  <a:srgbClr val="002060"/>
                </a:solidFill>
                <a:latin typeface="Arial Narrow" panose="020B0606020202030204" pitchFamily="34" charset="0"/>
              </a:rPr>
              <a:t> ПОСЛЕДОВАТЕЛЬНОСТЬ</a:t>
            </a:r>
          </a:p>
          <a:p>
            <a:r>
              <a:rPr lang="ru-RU" sz="4800" b="1" dirty="0">
                <a:solidFill>
                  <a:srgbClr val="002060"/>
                </a:solidFill>
                <a:latin typeface="Arial Narrow" panose="020B0606020202030204" pitchFamily="34" charset="0"/>
              </a:rPr>
              <a:t> ПРАВИЛЬОСТЬ РЕЧИ</a:t>
            </a:r>
          </a:p>
          <a:p>
            <a:r>
              <a:rPr lang="ru-RU" sz="4800" b="1" dirty="0">
                <a:solidFill>
                  <a:srgbClr val="002060"/>
                </a:solidFill>
                <a:latin typeface="Arial Narrow" panose="020B0606020202030204" pitchFamily="34" charset="0"/>
              </a:rPr>
              <a:t> ВЫРАЗИТЕЛЬТНОСТЬ</a:t>
            </a:r>
          </a:p>
        </p:txBody>
      </p:sp>
    </p:spTree>
    <p:extLst>
      <p:ext uri="{BB962C8B-B14F-4D97-AF65-F5344CB8AC3E}">
        <p14:creationId xmlns:p14="http://schemas.microsoft.com/office/powerpoint/2010/main" val="23382661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E6DD82-9BE1-DBA3-6CAB-A2FFEFF48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09850" y="422275"/>
            <a:ext cx="7642860" cy="1325563"/>
          </a:xfrm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4800" b="1" dirty="0">
                <a:solidFill>
                  <a:srgbClr val="002060"/>
                </a:solidFill>
                <a:latin typeface="Arial Narrow" panose="020B0606020202030204" pitchFamily="34" charset="0"/>
              </a:rPr>
              <a:t>КЛЮЧ  ДЛЯ   ПРОВЕРКИ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3E4C523-8059-3A49-5B0C-34AA9F6F38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09850" y="2566035"/>
            <a:ext cx="7642860" cy="2360295"/>
          </a:xfrm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13000" b="1" dirty="0">
                <a:solidFill>
                  <a:srgbClr val="002060"/>
                </a:solidFill>
                <a:latin typeface="Arial Narrow" panose="020B0606020202030204" pitchFamily="34" charset="0"/>
              </a:rPr>
              <a:t>2 1 1 2</a:t>
            </a:r>
          </a:p>
        </p:txBody>
      </p:sp>
    </p:spTree>
    <p:extLst>
      <p:ext uri="{BB962C8B-B14F-4D97-AF65-F5344CB8AC3E}">
        <p14:creationId xmlns:p14="http://schemas.microsoft.com/office/powerpoint/2010/main" val="105162773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84</TotalTime>
  <Words>76</Words>
  <Application>Microsoft Office PowerPoint</Application>
  <PresentationFormat>Шырокаэкранны</PresentationFormat>
  <Paragraphs>26</Paragraphs>
  <Slides>7</Slides>
  <Notes>0</Notes>
  <HiddenSlides>0</HiddenSlides>
  <MMClips>1</MMClips>
  <ScaleCrop>false</ScaleCrop>
  <HeadingPairs>
    <vt:vector size="6" baseType="variant">
      <vt:variant>
        <vt:lpstr>Выкарыстоўваюцца шрыфты</vt:lpstr>
      </vt:variant>
      <vt:variant>
        <vt:i4>6</vt:i4>
      </vt:variant>
      <vt:variant>
        <vt:lpstr>Тэма</vt:lpstr>
      </vt:variant>
      <vt:variant>
        <vt:i4>1</vt:i4>
      </vt:variant>
      <vt:variant>
        <vt:lpstr>Загалоўкі слайдаў</vt:lpstr>
      </vt:variant>
      <vt:variant>
        <vt:i4>7</vt:i4>
      </vt:variant>
    </vt:vector>
  </HeadingPairs>
  <TitlesOfParts>
    <vt:vector size="14" baseType="lpstr">
      <vt:lpstr>Arial</vt:lpstr>
      <vt:lpstr>Arial Narrow</vt:lpstr>
      <vt:lpstr>Bahnschrift SemiBold</vt:lpstr>
      <vt:lpstr>Calibri</vt:lpstr>
      <vt:lpstr>Calibri Light</vt:lpstr>
      <vt:lpstr>Times New Roman</vt:lpstr>
      <vt:lpstr>Тема Office</vt:lpstr>
      <vt:lpstr>Прэзентацыя PowerPoint</vt:lpstr>
      <vt:lpstr>Прэзентацыя PowerPoint</vt:lpstr>
      <vt:lpstr>КРИТЕРИИ    ВЫРАЗИТЕЛЬНОГОЧТЕНИЯ</vt:lpstr>
      <vt:lpstr>БУДЕМ ЗНАТЬ…  БУДЕМ УМЕТЬ…</vt:lpstr>
      <vt:lpstr>Прэзентацыя PowerPoint</vt:lpstr>
      <vt:lpstr>КРИТЕРИИ ОЦЕНИВАНИЯ ПЕРЕСКАЗА</vt:lpstr>
      <vt:lpstr>КЛЮЧ  ДЛЯ   ПРОВЕРКИ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HP</dc:creator>
  <cp:lastModifiedBy>Галина</cp:lastModifiedBy>
  <cp:revision>15</cp:revision>
  <dcterms:created xsi:type="dcterms:W3CDTF">2023-09-20T04:06:01Z</dcterms:created>
  <dcterms:modified xsi:type="dcterms:W3CDTF">2024-08-01T09:16:50Z</dcterms:modified>
</cp:coreProperties>
</file>