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9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046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935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818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664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593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67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58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6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772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66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312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54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09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41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10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05CC2-BBAD-4E43-AE0D-B93310AB6850}" type="datetimeFigureOut">
              <a:rPr lang="ru-RU" smtClean="0"/>
              <a:t>01.08.2024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F416A24-AD00-436E-9752-47FB6D061B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4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16525" y="2358083"/>
            <a:ext cx="10169021" cy="1515533"/>
          </a:xfrm>
        </p:spPr>
        <p:txBody>
          <a:bodyPr>
            <a:noAutofit/>
          </a:bodyPr>
          <a:lstStyle/>
          <a:p>
            <a:r>
              <a:rPr lang="ru-RU" sz="6600" b="1" dirty="0">
                <a:latin typeface="Cambria" panose="02040503050406030204" pitchFamily="18" charset="0"/>
                <a:ea typeface="Cambria" panose="02040503050406030204" pitchFamily="18" charset="0"/>
              </a:rPr>
              <a:t>«Единица площади </a:t>
            </a:r>
            <a:r>
              <a:rPr lang="ru-RU" dirty="0"/>
              <a:t>—</a:t>
            </a:r>
            <a:r>
              <a:rPr lang="ru-RU" sz="6600" b="1" dirty="0">
                <a:latin typeface="Cambria" panose="02040503050406030204" pitchFamily="18" charset="0"/>
                <a:ea typeface="Cambria" panose="02040503050406030204" pitchFamily="18" charset="0"/>
              </a:rPr>
              <a:t> квадратный сантиметр» </a:t>
            </a:r>
          </a:p>
        </p:txBody>
      </p:sp>
    </p:spTree>
    <p:extLst>
      <p:ext uri="{BB962C8B-B14F-4D97-AF65-F5344CB8AC3E}">
        <p14:creationId xmlns:p14="http://schemas.microsoft.com/office/powerpoint/2010/main" val="329767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2295" y="1615154"/>
            <a:ext cx="10916537" cy="513602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умение вычислять площадь фигуры </a:t>
            </a:r>
          </a:p>
          <a:p>
            <a:pPr marL="0" indent="0" algn="just">
              <a:buNone/>
            </a:pPr>
            <a:r>
              <a:rPr lang="ru-RU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с помощью палетки;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умение решать задачи на движение;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4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умение решать задачи на нахождение площади.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544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8080" y="5520583"/>
            <a:ext cx="8915400" cy="11512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7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кв. см, 1 см</a:t>
            </a:r>
            <a:r>
              <a:rPr lang="ru-RU" sz="72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7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7682" t="11664" r="7758" b="15514"/>
          <a:stretch/>
        </p:blipFill>
        <p:spPr>
          <a:xfrm>
            <a:off x="4042160" y="247828"/>
            <a:ext cx="7846022" cy="5067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443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122" y="2176329"/>
            <a:ext cx="11006983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 см</a:t>
            </a:r>
            <a:r>
              <a:rPr lang="ru-RU" sz="8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    </a:t>
            </a:r>
            <a:r>
              <a:rPr lang="ru-RU" sz="8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см</a:t>
            </a:r>
          </a:p>
          <a:p>
            <a:pPr marL="0" indent="0" algn="ctr">
              <a:buNone/>
            </a:pPr>
            <a:r>
              <a:rPr lang="ru-RU" sz="8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8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9 см</a:t>
            </a:r>
            <a:r>
              <a:rPr lang="ru-RU" sz="8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8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5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7829" y="2244695"/>
            <a:ext cx="11662160" cy="37776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см</a:t>
            </a:r>
            <a:r>
              <a:rPr lang="ru-RU" sz="8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ru-RU" sz="8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12 </a:t>
            </a:r>
            <a:r>
              <a:rPr lang="ru-RU" sz="8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дм</a:t>
            </a:r>
            <a:r>
              <a:rPr lang="ru-RU" sz="8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8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 см</a:t>
            </a:r>
            <a:r>
              <a:rPr lang="ru-RU" sz="8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8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1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proprikol.ru/wp-content/uploads/2020/07/kartinki-zubra-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90" y="219341"/>
            <a:ext cx="9694345" cy="6435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793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ozernyi-sochi.ru/wp-content/uploads/5/b/0/5b0bcb3fb8bed5ed3038d71224321e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87" y="236285"/>
            <a:ext cx="11430000" cy="624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756077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173</TotalTime>
  <Words>49</Words>
  <Application>Microsoft Office PowerPoint</Application>
  <PresentationFormat>Шырокаэкранны</PresentationFormat>
  <Paragraphs>10</Paragraphs>
  <Slides>7</Slides>
  <Notes>0</Notes>
  <HiddenSlides>0</HiddenSlides>
  <MMClips>0</MMClips>
  <ScaleCrop>false</ScaleCrop>
  <HeadingPairs>
    <vt:vector size="6" baseType="variant">
      <vt:variant>
        <vt:lpstr>Выкарыстоўваюцца шрыфты</vt:lpstr>
      </vt:variant>
      <vt:variant>
        <vt:i4>5</vt:i4>
      </vt:variant>
      <vt:variant>
        <vt:lpstr>Тэма</vt:lpstr>
      </vt:variant>
      <vt:variant>
        <vt:i4>1</vt:i4>
      </vt:variant>
      <vt:variant>
        <vt:lpstr>Загалоўкі слайдаў</vt:lpstr>
      </vt:variant>
      <vt:variant>
        <vt:i4>7</vt:i4>
      </vt:variant>
    </vt:vector>
  </HeadingPairs>
  <TitlesOfParts>
    <vt:vector size="13" baseType="lpstr">
      <vt:lpstr>Arial</vt:lpstr>
      <vt:lpstr>Cambria</vt:lpstr>
      <vt:lpstr>Century Gothic</vt:lpstr>
      <vt:lpstr>Wingdings</vt:lpstr>
      <vt:lpstr>Wingdings 3</vt:lpstr>
      <vt:lpstr>Легкий дым</vt:lpstr>
      <vt:lpstr>«Единица площади — квадратный сантиметр» 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  <vt:lpstr>Прэзентацыя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«Единица площади – квадратный сантиметр»</dc:title>
  <dc:creator>Пользователь Windows</dc:creator>
  <cp:lastModifiedBy>Галина</cp:lastModifiedBy>
  <cp:revision>13</cp:revision>
  <dcterms:created xsi:type="dcterms:W3CDTF">2023-09-21T00:30:16Z</dcterms:created>
  <dcterms:modified xsi:type="dcterms:W3CDTF">2024-08-01T12:00:46Z</dcterms:modified>
</cp:coreProperties>
</file>