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AAD3"/>
    <a:srgbClr val="B0B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AF64-211E-4139-B2DA-2B5CE79210EB}" type="datetimeFigureOut">
              <a:rPr lang="ru-RU" smtClean="0"/>
              <a:pPr/>
              <a:t>18.08.2024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63B4B-58A2-45F9-9E56-ABA19F31B1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620688"/>
            <a:ext cx="1941984" cy="15097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B0B0B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260648"/>
            <a:ext cx="2520280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2448272" cy="1872208"/>
          </a:xfrm>
          <a:prstGeom prst="rect">
            <a:avLst/>
          </a:prstGeom>
          <a:noFill/>
        </p:spPr>
      </p:pic>
      <p:pic>
        <p:nvPicPr>
          <p:cNvPr id="13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628800"/>
            <a:ext cx="2448272" cy="1872208"/>
          </a:xfrm>
          <a:prstGeom prst="rect">
            <a:avLst/>
          </a:prstGeom>
          <a:noFill/>
        </p:spPr>
      </p:pic>
      <p:pic>
        <p:nvPicPr>
          <p:cNvPr id="14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628800"/>
            <a:ext cx="2520280" cy="1872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83568" y="1772816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Книга — это устройство, способное разжечь воображение.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Алан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Беннетт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1772816"/>
            <a:ext cx="20882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Книга — это мечта, которую вы держите в руках.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Нил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Гейман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772817"/>
            <a:ext cx="20882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книга — бесконечна.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Д. Р.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Камминг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3573016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63888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026" name="AutoShape 2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Книги картинки на прозрачном фоне для оформления - Profhobby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50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0"/>
            <a:ext cx="1960984" cy="1960985"/>
          </a:xfrm>
          <a:prstGeom prst="rect">
            <a:avLst/>
          </a:prstGeom>
          <a:noFill/>
        </p:spPr>
      </p:pic>
      <p:pic>
        <p:nvPicPr>
          <p:cNvPr id="33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0"/>
            <a:ext cx="1960984" cy="1960985"/>
          </a:xfrm>
          <a:prstGeom prst="rect">
            <a:avLst/>
          </a:prstGeom>
          <a:noFill/>
        </p:spPr>
      </p:pic>
      <p:pic>
        <p:nvPicPr>
          <p:cNvPr id="34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1960984" cy="1960985"/>
          </a:xfrm>
          <a:prstGeom prst="rect">
            <a:avLst/>
          </a:prstGeom>
          <a:noFill/>
        </p:spPr>
      </p:pic>
      <p:pic>
        <p:nvPicPr>
          <p:cNvPr id="1060" name="Picture 36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861048"/>
            <a:ext cx="2137921" cy="2016224"/>
          </a:xfrm>
          <a:prstGeom prst="rect">
            <a:avLst/>
          </a:prstGeom>
          <a:noFill/>
        </p:spPr>
      </p:pic>
      <p:pic>
        <p:nvPicPr>
          <p:cNvPr id="1062" name="Picture 38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933056"/>
            <a:ext cx="2381250" cy="1944216"/>
          </a:xfrm>
          <a:prstGeom prst="rect">
            <a:avLst/>
          </a:prstGeom>
          <a:noFill/>
        </p:spPr>
      </p:pic>
      <p:pic>
        <p:nvPicPr>
          <p:cNvPr id="41" name="Picture 2" descr="Клипарт книга (42 фото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149080"/>
            <a:ext cx="2276528" cy="1800200"/>
          </a:xfrm>
          <a:prstGeom prst="rect">
            <a:avLst/>
          </a:prstGeom>
          <a:noFill/>
        </p:spPr>
      </p:pic>
      <p:pic>
        <p:nvPicPr>
          <p:cNvPr id="42" name="Рисунок 41" descr="логотип 2.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6309320"/>
            <a:ext cx="548680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620688"/>
            <a:ext cx="1941984" cy="15097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B0B0B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260648"/>
            <a:ext cx="2520280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2448272" cy="1872208"/>
          </a:xfrm>
          <a:prstGeom prst="rect">
            <a:avLst/>
          </a:prstGeom>
          <a:noFill/>
        </p:spPr>
      </p:pic>
      <p:pic>
        <p:nvPicPr>
          <p:cNvPr id="13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628800"/>
            <a:ext cx="2448272" cy="1872208"/>
          </a:xfrm>
          <a:prstGeom prst="rect">
            <a:avLst/>
          </a:prstGeom>
          <a:noFill/>
        </p:spPr>
      </p:pic>
      <p:pic>
        <p:nvPicPr>
          <p:cNvPr id="14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628800"/>
            <a:ext cx="2520280" cy="1872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83568" y="1772816"/>
            <a:ext cx="20162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книга — драгоценный источник жизненной силы духа.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Джон Мильтон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1772816"/>
            <a:ext cx="20882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Книга — это  уникальная портативная магия.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Стивен Кинг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772817"/>
            <a:ext cx="2088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8900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Хорошо унаследовать библиотеку, а ещё лучше собрать свою собственную.</a:t>
            </a:r>
          </a:p>
          <a:p>
            <a:pPr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Огастин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Биррелл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3573016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63888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026" name="AutoShape 2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Книги картинки на прозрачном фоне для оформления - Profhobby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50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0"/>
            <a:ext cx="1960984" cy="1960985"/>
          </a:xfrm>
          <a:prstGeom prst="rect">
            <a:avLst/>
          </a:prstGeom>
          <a:noFill/>
        </p:spPr>
      </p:pic>
      <p:pic>
        <p:nvPicPr>
          <p:cNvPr id="33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0"/>
            <a:ext cx="1960984" cy="1986116"/>
          </a:xfrm>
          <a:prstGeom prst="rect">
            <a:avLst/>
          </a:prstGeom>
          <a:noFill/>
        </p:spPr>
      </p:pic>
      <p:pic>
        <p:nvPicPr>
          <p:cNvPr id="34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1960984" cy="1960985"/>
          </a:xfrm>
          <a:prstGeom prst="rect">
            <a:avLst/>
          </a:prstGeom>
          <a:noFill/>
        </p:spPr>
      </p:pic>
      <p:pic>
        <p:nvPicPr>
          <p:cNvPr id="1060" name="Picture 36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861048"/>
            <a:ext cx="2137921" cy="2016224"/>
          </a:xfrm>
          <a:prstGeom prst="rect">
            <a:avLst/>
          </a:prstGeom>
          <a:noFill/>
        </p:spPr>
      </p:pic>
      <p:pic>
        <p:nvPicPr>
          <p:cNvPr id="1062" name="Picture 38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933056"/>
            <a:ext cx="2381250" cy="1944216"/>
          </a:xfrm>
          <a:prstGeom prst="rect">
            <a:avLst/>
          </a:prstGeom>
          <a:noFill/>
        </p:spPr>
      </p:pic>
      <p:pic>
        <p:nvPicPr>
          <p:cNvPr id="27" name="Picture 2" descr="Клипарт книга (42 фото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149080"/>
            <a:ext cx="2276528" cy="1800200"/>
          </a:xfrm>
          <a:prstGeom prst="rect">
            <a:avLst/>
          </a:prstGeom>
          <a:noFill/>
        </p:spPr>
      </p:pic>
      <p:pic>
        <p:nvPicPr>
          <p:cNvPr id="28" name="Рисунок 27" descr="логотип 2.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6309320"/>
            <a:ext cx="548680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620688"/>
            <a:ext cx="1941984" cy="15097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B0B0B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260648"/>
            <a:ext cx="2520280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2448272" cy="1872208"/>
          </a:xfrm>
          <a:prstGeom prst="rect">
            <a:avLst/>
          </a:prstGeom>
          <a:noFill/>
        </p:spPr>
      </p:pic>
      <p:pic>
        <p:nvPicPr>
          <p:cNvPr id="13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628800"/>
            <a:ext cx="2448272" cy="1872208"/>
          </a:xfrm>
          <a:prstGeom prst="rect">
            <a:avLst/>
          </a:prstGeom>
          <a:noFill/>
        </p:spPr>
      </p:pic>
      <p:pic>
        <p:nvPicPr>
          <p:cNvPr id="14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628800"/>
            <a:ext cx="2520280" cy="1872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83568" y="1772816"/>
            <a:ext cx="20162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только вы научитесь читать, вы будете всегда свободны.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Фредерик Дуглас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1772816"/>
            <a:ext cx="20882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Чтение — это льготный билет везде.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Мери 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Шмидш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772817"/>
            <a:ext cx="2088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Учитесь и читайте. Читайте книги серьёзные. Жизнь сделает остальное.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Ф. Достоевский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552" y="3573016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63888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026" name="AutoShape 2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Книги картинки на прозрачном фоне для оформления - Profhobby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50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0"/>
            <a:ext cx="1960984" cy="1960985"/>
          </a:xfrm>
          <a:prstGeom prst="rect">
            <a:avLst/>
          </a:prstGeom>
          <a:noFill/>
        </p:spPr>
      </p:pic>
      <p:pic>
        <p:nvPicPr>
          <p:cNvPr id="33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0"/>
            <a:ext cx="1960984" cy="1960985"/>
          </a:xfrm>
          <a:prstGeom prst="rect">
            <a:avLst/>
          </a:prstGeom>
          <a:noFill/>
        </p:spPr>
      </p:pic>
      <p:pic>
        <p:nvPicPr>
          <p:cNvPr id="34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1960984" cy="1960985"/>
          </a:xfrm>
          <a:prstGeom prst="rect">
            <a:avLst/>
          </a:prstGeom>
          <a:noFill/>
        </p:spPr>
      </p:pic>
      <p:pic>
        <p:nvPicPr>
          <p:cNvPr id="1060" name="Picture 36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861048"/>
            <a:ext cx="2137921" cy="2016224"/>
          </a:xfrm>
          <a:prstGeom prst="rect">
            <a:avLst/>
          </a:prstGeom>
          <a:noFill/>
        </p:spPr>
      </p:pic>
      <p:pic>
        <p:nvPicPr>
          <p:cNvPr id="1062" name="Picture 38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933056"/>
            <a:ext cx="2381250" cy="1944216"/>
          </a:xfrm>
          <a:prstGeom prst="rect">
            <a:avLst/>
          </a:prstGeom>
          <a:noFill/>
        </p:spPr>
      </p:pic>
      <p:pic>
        <p:nvPicPr>
          <p:cNvPr id="26" name="Picture 2" descr="Клипарт книга (42 фото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149080"/>
            <a:ext cx="2276528" cy="1800200"/>
          </a:xfrm>
          <a:prstGeom prst="rect">
            <a:avLst/>
          </a:prstGeom>
          <a:noFill/>
        </p:spPr>
      </p:pic>
      <p:pic>
        <p:nvPicPr>
          <p:cNvPr id="27" name="Рисунок 26" descr="логотип 2.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6309320"/>
            <a:ext cx="548680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620688"/>
            <a:ext cx="1941984" cy="15097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B0B0B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260648"/>
            <a:ext cx="2520280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2448272" cy="1872208"/>
          </a:xfrm>
          <a:prstGeom prst="rect">
            <a:avLst/>
          </a:prstGeom>
          <a:noFill/>
        </p:spPr>
      </p:pic>
      <p:pic>
        <p:nvPicPr>
          <p:cNvPr id="13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628800"/>
            <a:ext cx="2448272" cy="1872208"/>
          </a:xfrm>
          <a:prstGeom prst="rect">
            <a:avLst/>
          </a:prstGeom>
          <a:noFill/>
        </p:spPr>
      </p:pic>
      <p:pic>
        <p:nvPicPr>
          <p:cNvPr id="14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628800"/>
            <a:ext cx="2520280" cy="1872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83568" y="1772816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Перестать читать книги — значит перестать мыслить.</a:t>
            </a:r>
          </a:p>
          <a:p>
            <a:pPr indent="1762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Ф. Достоевский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1772816"/>
            <a:ext cx="2088232" cy="1346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Читайте! Пусть не будет ни одного дня, когда бы вы не прочли хотя бы одной страницы из новой книги.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К. Паустовский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772817"/>
            <a:ext cx="20882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бы вы ни делали, чем бы вы ни занимались, вам всегда понадобится умный и верный помощник - книга.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С. Я. Маршак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552" y="3573016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63888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026" name="AutoShape 2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Книги картинки на прозрачном фоне для оформления - Profhobby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50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0"/>
            <a:ext cx="1960984" cy="1960985"/>
          </a:xfrm>
          <a:prstGeom prst="rect">
            <a:avLst/>
          </a:prstGeom>
          <a:noFill/>
        </p:spPr>
      </p:pic>
      <p:pic>
        <p:nvPicPr>
          <p:cNvPr id="33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0"/>
            <a:ext cx="1960984" cy="1960985"/>
          </a:xfrm>
          <a:prstGeom prst="rect">
            <a:avLst/>
          </a:prstGeom>
          <a:noFill/>
        </p:spPr>
      </p:pic>
      <p:pic>
        <p:nvPicPr>
          <p:cNvPr id="34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1960984" cy="1960985"/>
          </a:xfrm>
          <a:prstGeom prst="rect">
            <a:avLst/>
          </a:prstGeom>
          <a:noFill/>
        </p:spPr>
      </p:pic>
      <p:pic>
        <p:nvPicPr>
          <p:cNvPr id="1060" name="Picture 36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861048"/>
            <a:ext cx="2137921" cy="2016224"/>
          </a:xfrm>
          <a:prstGeom prst="rect">
            <a:avLst/>
          </a:prstGeom>
          <a:noFill/>
        </p:spPr>
      </p:pic>
      <p:pic>
        <p:nvPicPr>
          <p:cNvPr id="1062" name="Picture 38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933056"/>
            <a:ext cx="2381250" cy="1944216"/>
          </a:xfrm>
          <a:prstGeom prst="rect">
            <a:avLst/>
          </a:prstGeom>
          <a:noFill/>
        </p:spPr>
      </p:pic>
      <p:pic>
        <p:nvPicPr>
          <p:cNvPr id="26" name="Picture 2" descr="Клипарт книга (42 фото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149080"/>
            <a:ext cx="2276528" cy="1800200"/>
          </a:xfrm>
          <a:prstGeom prst="rect">
            <a:avLst/>
          </a:prstGeom>
          <a:noFill/>
        </p:spPr>
      </p:pic>
      <p:pic>
        <p:nvPicPr>
          <p:cNvPr id="27" name="Рисунок 26" descr="логотип 2.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6309320"/>
            <a:ext cx="548680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620688"/>
            <a:ext cx="1941984" cy="15097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B0B0B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60648"/>
            <a:ext cx="2448272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260648"/>
            <a:ext cx="2520280" cy="5976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2448272" cy="1872208"/>
          </a:xfrm>
          <a:prstGeom prst="rect">
            <a:avLst/>
          </a:prstGeom>
          <a:noFill/>
        </p:spPr>
      </p:pic>
      <p:pic>
        <p:nvPicPr>
          <p:cNvPr id="13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628800"/>
            <a:ext cx="2448272" cy="1872208"/>
          </a:xfrm>
          <a:prstGeom prst="rect">
            <a:avLst/>
          </a:prstGeom>
          <a:noFill/>
        </p:spPr>
      </p:pic>
      <p:pic>
        <p:nvPicPr>
          <p:cNvPr id="14" name="Picture 8" descr="Картинки школьная доска (82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628800"/>
            <a:ext cx="2520280" cy="1872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83568" y="1772816"/>
            <a:ext cx="2016224" cy="134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13" algn="just"/>
            <a:r>
              <a:rPr lang="ru-RU" sz="135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Читать — это  ещё ничего не значит; что читать и как понимать  читаемое — вот в чём главное дело.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К. Ушинский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1772816"/>
            <a:ext cx="2088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62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Есть только одно средство стать культурным  человеком — чтение.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А. Моруа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772817"/>
            <a:ext cx="2088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6213" algn="just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Свет! Всегда свет! Повсюду свет! В нём нуждаются все. Он содержится в книге.</a:t>
            </a:r>
          </a:p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В. Гюго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552" y="3573016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63888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357301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2024/2025 учебный год</a:t>
            </a:r>
          </a:p>
        </p:txBody>
      </p:sp>
      <p:sp>
        <p:nvSpPr>
          <p:cNvPr id="1026" name="AutoShape 2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олокольчики школьные картинки (22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ро школу для детей (41 лучших фото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Книги картинки на прозрачном фоне для оформления - Profhobby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50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0"/>
            <a:ext cx="1960984" cy="1960985"/>
          </a:xfrm>
          <a:prstGeom prst="rect">
            <a:avLst/>
          </a:prstGeom>
          <a:noFill/>
        </p:spPr>
      </p:pic>
      <p:pic>
        <p:nvPicPr>
          <p:cNvPr id="33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0"/>
            <a:ext cx="1960984" cy="1960985"/>
          </a:xfrm>
          <a:prstGeom prst="rect">
            <a:avLst/>
          </a:prstGeom>
          <a:noFill/>
        </p:spPr>
      </p:pic>
      <p:pic>
        <p:nvPicPr>
          <p:cNvPr id="34" name="Picture 26" descr="Книги картинки на прозрачном фоне для оформления - Profhobby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1960984" cy="1960985"/>
          </a:xfrm>
          <a:prstGeom prst="rect">
            <a:avLst/>
          </a:prstGeom>
          <a:noFill/>
        </p:spPr>
      </p:pic>
      <p:pic>
        <p:nvPicPr>
          <p:cNvPr id="1060" name="Picture 36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861048"/>
            <a:ext cx="2137921" cy="2016224"/>
          </a:xfrm>
          <a:prstGeom prst="rect">
            <a:avLst/>
          </a:prstGeom>
          <a:noFill/>
        </p:spPr>
      </p:pic>
      <p:pic>
        <p:nvPicPr>
          <p:cNvPr id="1062" name="Picture 38" descr="Кира - скрап - PNG / ПНГ клипарт на прозрачном фон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933056"/>
            <a:ext cx="2381250" cy="1944216"/>
          </a:xfrm>
          <a:prstGeom prst="rect">
            <a:avLst/>
          </a:prstGeom>
          <a:noFill/>
        </p:spPr>
      </p:pic>
      <p:pic>
        <p:nvPicPr>
          <p:cNvPr id="14338" name="Picture 2" descr="Клипарт книга (42 фото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149080"/>
            <a:ext cx="2276528" cy="1800200"/>
          </a:xfrm>
          <a:prstGeom prst="rect">
            <a:avLst/>
          </a:prstGeom>
          <a:noFill/>
        </p:spPr>
      </p:pic>
      <p:pic>
        <p:nvPicPr>
          <p:cNvPr id="27" name="Рисунок 26" descr="логотип 2.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6309320"/>
            <a:ext cx="548680" cy="5486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287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HP</cp:lastModifiedBy>
  <cp:revision>14</cp:revision>
  <dcterms:created xsi:type="dcterms:W3CDTF">2024-08-16T23:30:59Z</dcterms:created>
  <dcterms:modified xsi:type="dcterms:W3CDTF">2024-08-18T09:16:58Z</dcterms:modified>
</cp:coreProperties>
</file>